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21fd7ba68345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11e1abd8e742c8"/>
  </p:sldMasterIdLst>
  <p:sldIdLst>
    <p:sldId xmlns:r="http://schemas.openxmlformats.org/officeDocument/2006/relationships" id="256" r:id="Rf5343038c11646b5"/>
    <p:sldId xmlns:r="http://schemas.openxmlformats.org/officeDocument/2006/relationships" id="257" r:id="Rd7a0d00370f24e09"/>
    <p:sldId xmlns:r="http://schemas.openxmlformats.org/officeDocument/2006/relationships" id="258" r:id="Rb654011bd98f480b"/>
    <p:sldId xmlns:r="http://schemas.openxmlformats.org/officeDocument/2006/relationships" id="259" r:id="R051a26d8e3f7422c"/>
    <p:sldId xmlns:r="http://schemas.openxmlformats.org/officeDocument/2006/relationships" id="260" r:id="R1f06726b5c204cd2"/>
    <p:sldId xmlns:r="http://schemas.openxmlformats.org/officeDocument/2006/relationships" id="261" r:id="R3659982362304e54"/>
    <p:sldId xmlns:r="http://schemas.openxmlformats.org/officeDocument/2006/relationships" id="262" r:id="Rbfbc018ae39a46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1e1abd8e742c8" /><Relationship Type="http://schemas.openxmlformats.org/officeDocument/2006/relationships/slide" Target="/ppt/slides/slide1.xml" Id="Rf5343038c11646b5" /><Relationship Type="http://schemas.openxmlformats.org/officeDocument/2006/relationships/slide" Target="/ppt/slides/slide2.xml" Id="Rd7a0d00370f24e09" /><Relationship Type="http://schemas.openxmlformats.org/officeDocument/2006/relationships/slide" Target="/ppt/slides/slide3.xml" Id="Rb654011bd98f480b" /><Relationship Type="http://schemas.openxmlformats.org/officeDocument/2006/relationships/slide" Target="/ppt/slides/slide4.xml" Id="R051a26d8e3f7422c" /><Relationship Type="http://schemas.openxmlformats.org/officeDocument/2006/relationships/slide" Target="/ppt/slides/slide5.xml" Id="R1f06726b5c204cd2" /><Relationship Type="http://schemas.openxmlformats.org/officeDocument/2006/relationships/slide" Target="/ppt/slides/slide6.xml" Id="R3659982362304e54" /><Relationship Type="http://schemas.openxmlformats.org/officeDocument/2006/relationships/slide" Target="/ppt/slides/slide7.xml" Id="Rbfbc018ae39a46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68fc6c35b42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3758e08bf40c7" /><Relationship Type="http://schemas.openxmlformats.org/officeDocument/2006/relationships/theme" Target="/ppt/slideMasters/theme/theme1.xml" Id="Rf2e2a0048a7441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03758e08bf40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2711cd3634b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4fb819c9040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87b7296424f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7b07ecd5643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59436114445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da0b3d7aa4d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ef4b8f7924d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EHOLT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EHOLT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25 040 354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25 749 316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ANNIKEN B HERSTRØM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EYVIND ARTHUR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BIRGITT C H HOLT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TORRILL LIV HERSTRØM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EYVIND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924 414 898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