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8359d47cb044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988ec3a7f74daf"/>
  </p:sldMasterIdLst>
  <p:sldIdLst>
    <p:sldId xmlns:r="http://schemas.openxmlformats.org/officeDocument/2006/relationships" id="256" r:id="Rc5cad3e73c2d422a"/>
    <p:sldId xmlns:r="http://schemas.openxmlformats.org/officeDocument/2006/relationships" id="257" r:id="Rbaceee32957b4797"/>
    <p:sldId xmlns:r="http://schemas.openxmlformats.org/officeDocument/2006/relationships" id="258" r:id="R5b1e96429019409e"/>
    <p:sldId xmlns:r="http://schemas.openxmlformats.org/officeDocument/2006/relationships" id="259" r:id="R7d1d356b3f3f4ffe"/>
    <p:sldId xmlns:r="http://schemas.openxmlformats.org/officeDocument/2006/relationships" id="260" r:id="R99153c6704e34e94"/>
    <p:sldId xmlns:r="http://schemas.openxmlformats.org/officeDocument/2006/relationships" id="261" r:id="R0d14846751254b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988ec3a7f74daf" /><Relationship Type="http://schemas.openxmlformats.org/officeDocument/2006/relationships/slide" Target="/ppt/slides/slide1.xml" Id="Rc5cad3e73c2d422a" /><Relationship Type="http://schemas.openxmlformats.org/officeDocument/2006/relationships/slide" Target="/ppt/slides/slide2.xml" Id="Rbaceee32957b4797" /><Relationship Type="http://schemas.openxmlformats.org/officeDocument/2006/relationships/slide" Target="/ppt/slides/slide3.xml" Id="R5b1e96429019409e" /><Relationship Type="http://schemas.openxmlformats.org/officeDocument/2006/relationships/slide" Target="/ppt/slides/slide4.xml" Id="R7d1d356b3f3f4ffe" /><Relationship Type="http://schemas.openxmlformats.org/officeDocument/2006/relationships/slide" Target="/ppt/slides/slide5.xml" Id="R99153c6704e34e94" /><Relationship Type="http://schemas.openxmlformats.org/officeDocument/2006/relationships/slide" Target="/ppt/slides/slide6.xml" Id="R0d14846751254b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57422e000e49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1649b01474c40" /><Relationship Type="http://schemas.openxmlformats.org/officeDocument/2006/relationships/theme" Target="/ppt/slideMasters/theme/theme1.xml" Id="Rb0292f7304c14f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61649b01474c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1de1c228d41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18323e39645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cb9db1f974d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d2854c87c4e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776703c604e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dd66f108a4b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URANIENBORGVEIEN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URANIENBORGVEIEN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URANIENBORGVEIEN 3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URANIENBORGVEIEN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URANIENBORGVEIEN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URANIENBORGVEIEN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MITO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URANIENBORGVEIEN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Tåsenveien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924 424 613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URANIENBORGVEIEN 3 AS</a:t>
            </a:r>
          </a:p>
        </p:txBody>
      </p:sp>
    </p:spTree>
  </p:cSld>
  <p:clrMapOvr>
    <a:masterClrMapping xmlns:a="http://schemas.openxmlformats.org/drawingml/2006/main"/>
  </p:clrMapOvr>
</p:sld>
</file>