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7b76f4735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9839c4109e4a40"/>
  </p:sldMasterIdLst>
  <p:sldIdLst>
    <p:sldId xmlns:r="http://schemas.openxmlformats.org/officeDocument/2006/relationships" id="256" r:id="Rcf3cc44fe85e4d6b"/>
    <p:sldId xmlns:r="http://schemas.openxmlformats.org/officeDocument/2006/relationships" id="257" r:id="Rdb3221d4a5534e19"/>
    <p:sldId xmlns:r="http://schemas.openxmlformats.org/officeDocument/2006/relationships" id="258" r:id="R62ebd5c0e8ec4895"/>
    <p:sldId xmlns:r="http://schemas.openxmlformats.org/officeDocument/2006/relationships" id="259" r:id="Raefb31b55c8842c4"/>
    <p:sldId xmlns:r="http://schemas.openxmlformats.org/officeDocument/2006/relationships" id="260" r:id="R6b82d92a7e4b456c"/>
    <p:sldId xmlns:r="http://schemas.openxmlformats.org/officeDocument/2006/relationships" id="261" r:id="R367a19bd3c304de6"/>
    <p:sldId xmlns:r="http://schemas.openxmlformats.org/officeDocument/2006/relationships" id="262" r:id="R08ccb3148d8d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839c4109e4a40" /><Relationship Type="http://schemas.openxmlformats.org/officeDocument/2006/relationships/slide" Target="/ppt/slides/slide1.xml" Id="Rcf3cc44fe85e4d6b" /><Relationship Type="http://schemas.openxmlformats.org/officeDocument/2006/relationships/slide" Target="/ppt/slides/slide2.xml" Id="Rdb3221d4a5534e19" /><Relationship Type="http://schemas.openxmlformats.org/officeDocument/2006/relationships/slide" Target="/ppt/slides/slide3.xml" Id="R62ebd5c0e8ec4895" /><Relationship Type="http://schemas.openxmlformats.org/officeDocument/2006/relationships/slide" Target="/ppt/slides/slide4.xml" Id="Raefb31b55c8842c4" /><Relationship Type="http://schemas.openxmlformats.org/officeDocument/2006/relationships/slide" Target="/ppt/slides/slide5.xml" Id="R6b82d92a7e4b456c" /><Relationship Type="http://schemas.openxmlformats.org/officeDocument/2006/relationships/slide" Target="/ppt/slides/slide6.xml" Id="R367a19bd3c304de6" /><Relationship Type="http://schemas.openxmlformats.org/officeDocument/2006/relationships/slide" Target="/ppt/slides/slide7.xml" Id="R08ccb3148d8d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bce2929bc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340a3f7fc4e7c" /><Relationship Type="http://schemas.openxmlformats.org/officeDocument/2006/relationships/theme" Target="/ppt/slideMasters/theme/theme1.xml" Id="Ra007ab3fce6b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3340a3f7fc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baab672a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5e913c1b84f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f47dd6e0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689e420154a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4d7248675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0882c0b9d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2dc6ede204c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SØRLANDSFOTOGRAFENE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SØRLANDSFOTOGRAFENE AS ble etablert [år] og holder til i Hamresanden.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1 100 670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3 905 632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TRANSETH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Feltspatveien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4656 Hamresanden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924 436 379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SØRLANDSFOTOGRAFENE AS</a:t>
            </a:r>
          </a:p>
        </p:txBody>
      </p:sp>
    </p:spTree>
  </p:cSld>
  <p:clrMapOvr>
    <a:masterClrMapping xmlns:a="http://schemas.openxmlformats.org/drawingml/2006/main"/>
  </p:clrMapOvr>
</p:sld>
</file>