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ca34c32bec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29a40ee4b45f0"/>
  </p:sldMasterIdLst>
  <p:sldIdLst>
    <p:sldId xmlns:r="http://schemas.openxmlformats.org/officeDocument/2006/relationships" id="256" r:id="Rb83df9207a764aae"/>
    <p:sldId xmlns:r="http://schemas.openxmlformats.org/officeDocument/2006/relationships" id="257" r:id="R4dcb5b9b4eb144e9"/>
    <p:sldId xmlns:r="http://schemas.openxmlformats.org/officeDocument/2006/relationships" id="258" r:id="Ra5130e47abf84435"/>
    <p:sldId xmlns:r="http://schemas.openxmlformats.org/officeDocument/2006/relationships" id="259" r:id="R4b05e282cc144856"/>
    <p:sldId xmlns:r="http://schemas.openxmlformats.org/officeDocument/2006/relationships" id="260" r:id="Rbe0366b741c84d67"/>
    <p:sldId xmlns:r="http://schemas.openxmlformats.org/officeDocument/2006/relationships" id="261" r:id="R36a4013c784a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29a40ee4b45f0" /><Relationship Type="http://schemas.openxmlformats.org/officeDocument/2006/relationships/slide" Target="/ppt/slides/slide1.xml" Id="Rb83df9207a764aae" /><Relationship Type="http://schemas.openxmlformats.org/officeDocument/2006/relationships/slide" Target="/ppt/slides/slide2.xml" Id="R4dcb5b9b4eb144e9" /><Relationship Type="http://schemas.openxmlformats.org/officeDocument/2006/relationships/slide" Target="/ppt/slides/slide3.xml" Id="Ra5130e47abf84435" /><Relationship Type="http://schemas.openxmlformats.org/officeDocument/2006/relationships/slide" Target="/ppt/slides/slide4.xml" Id="R4b05e282cc144856" /><Relationship Type="http://schemas.openxmlformats.org/officeDocument/2006/relationships/slide" Target="/ppt/slides/slide5.xml" Id="Rbe0366b741c84d67" /><Relationship Type="http://schemas.openxmlformats.org/officeDocument/2006/relationships/slide" Target="/ppt/slides/slide6.xml" Id="R36a4013c784a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72a55fcf8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9bc09a7f34152" /><Relationship Type="http://schemas.openxmlformats.org/officeDocument/2006/relationships/theme" Target="/ppt/slideMasters/theme/theme1.xml" Id="Re2b035b72dbd40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9bc09a7f3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9c81c0a95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70c52debd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50bb4c8749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e912e5669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deb5347a4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89e9c820e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Oppgang E, Munkedamsveien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924 439 947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