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55c49b4d2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d346ffd84467c"/>
  </p:sldMasterIdLst>
  <p:sldIdLst>
    <p:sldId xmlns:r="http://schemas.openxmlformats.org/officeDocument/2006/relationships" id="256" r:id="R0569dafc8d504112"/>
    <p:sldId xmlns:r="http://schemas.openxmlformats.org/officeDocument/2006/relationships" id="257" r:id="R386a0593ac9c4a22"/>
    <p:sldId xmlns:r="http://schemas.openxmlformats.org/officeDocument/2006/relationships" id="258" r:id="R84f64bf7160e471a"/>
    <p:sldId xmlns:r="http://schemas.openxmlformats.org/officeDocument/2006/relationships" id="259" r:id="R979adca4a7af437b"/>
    <p:sldId xmlns:r="http://schemas.openxmlformats.org/officeDocument/2006/relationships" id="260" r:id="R90aaae8eac1a492f"/>
    <p:sldId xmlns:r="http://schemas.openxmlformats.org/officeDocument/2006/relationships" id="261" r:id="Rb6870a00152c4ad2"/>
    <p:sldId xmlns:r="http://schemas.openxmlformats.org/officeDocument/2006/relationships" id="262" r:id="R44a72a0a67fa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d346ffd84467c" /><Relationship Type="http://schemas.openxmlformats.org/officeDocument/2006/relationships/slide" Target="/ppt/slides/slide1.xml" Id="R0569dafc8d504112" /><Relationship Type="http://schemas.openxmlformats.org/officeDocument/2006/relationships/slide" Target="/ppt/slides/slide2.xml" Id="R386a0593ac9c4a22" /><Relationship Type="http://schemas.openxmlformats.org/officeDocument/2006/relationships/slide" Target="/ppt/slides/slide3.xml" Id="R84f64bf7160e471a" /><Relationship Type="http://schemas.openxmlformats.org/officeDocument/2006/relationships/slide" Target="/ppt/slides/slide4.xml" Id="R979adca4a7af437b" /><Relationship Type="http://schemas.openxmlformats.org/officeDocument/2006/relationships/slide" Target="/ppt/slides/slide5.xml" Id="R90aaae8eac1a492f" /><Relationship Type="http://schemas.openxmlformats.org/officeDocument/2006/relationships/slide" Target="/ppt/slides/slide6.xml" Id="Rb6870a00152c4ad2" /><Relationship Type="http://schemas.openxmlformats.org/officeDocument/2006/relationships/slide" Target="/ppt/slides/slide7.xml" Id="R44a72a0a67fa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3db7095c0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c8e441934864" /><Relationship Type="http://schemas.openxmlformats.org/officeDocument/2006/relationships/theme" Target="/ppt/slideMasters/theme/theme1.xml" Id="R4f775a9fbc0b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ac8e44193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bc5b38b8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dbe65418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c966832c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ae667eda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13d89124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ba0232018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5e4c6457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