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c33bbfbda84e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4346f4bcb34a8e"/>
  </p:sldMasterIdLst>
  <p:sldIdLst>
    <p:sldId xmlns:r="http://schemas.openxmlformats.org/officeDocument/2006/relationships" id="256" r:id="Rb1fbd62a03fb4269"/>
    <p:sldId xmlns:r="http://schemas.openxmlformats.org/officeDocument/2006/relationships" id="257" r:id="R6de425d137954212"/>
    <p:sldId xmlns:r="http://schemas.openxmlformats.org/officeDocument/2006/relationships" id="258" r:id="R2e9d92cfc5384f38"/>
    <p:sldId xmlns:r="http://schemas.openxmlformats.org/officeDocument/2006/relationships" id="259" r:id="R4a09fae84eca454b"/>
    <p:sldId xmlns:r="http://schemas.openxmlformats.org/officeDocument/2006/relationships" id="260" r:id="R93e70e357ee64604"/>
    <p:sldId xmlns:r="http://schemas.openxmlformats.org/officeDocument/2006/relationships" id="261" r:id="R9c45caa34b6a48bd"/>
    <p:sldId xmlns:r="http://schemas.openxmlformats.org/officeDocument/2006/relationships" id="262" r:id="R8f3f63e1bd0c45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4346f4bcb34a8e" /><Relationship Type="http://schemas.openxmlformats.org/officeDocument/2006/relationships/slide" Target="/ppt/slides/slide1.xml" Id="Rb1fbd62a03fb4269" /><Relationship Type="http://schemas.openxmlformats.org/officeDocument/2006/relationships/slide" Target="/ppt/slides/slide2.xml" Id="R6de425d137954212" /><Relationship Type="http://schemas.openxmlformats.org/officeDocument/2006/relationships/slide" Target="/ppt/slides/slide3.xml" Id="R2e9d92cfc5384f38" /><Relationship Type="http://schemas.openxmlformats.org/officeDocument/2006/relationships/slide" Target="/ppt/slides/slide4.xml" Id="R4a09fae84eca454b" /><Relationship Type="http://schemas.openxmlformats.org/officeDocument/2006/relationships/slide" Target="/ppt/slides/slide5.xml" Id="R93e70e357ee64604" /><Relationship Type="http://schemas.openxmlformats.org/officeDocument/2006/relationships/slide" Target="/ppt/slides/slide6.xml" Id="R9c45caa34b6a48bd" /><Relationship Type="http://schemas.openxmlformats.org/officeDocument/2006/relationships/slide" Target="/ppt/slides/slide7.xml" Id="R8f3f63e1bd0c45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78a3aa00754f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f61ac925043b4" /><Relationship Type="http://schemas.openxmlformats.org/officeDocument/2006/relationships/theme" Target="/ppt/slideMasters/theme/theme1.xml" Id="R27e688e7739f43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1f61ac925043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321fd107243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51b466a2b41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bf97f7bdc4d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cd7b60a8440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907ed364644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3dffd72ce49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64c55127d4e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BØKKER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BØKKER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BØKKER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BØKKER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BØKKER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BØKKER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−379 367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−235 461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678 395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6 492 751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BØKKER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ERIK SUNDSBACK HALSE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BØKKER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Bøkkergaten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924 444 878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BØKKER INVEST AS</a:t>
            </a:r>
          </a:p>
        </p:txBody>
      </p:sp>
    </p:spTree>
  </p:cSld>
  <p:clrMapOvr>
    <a:masterClrMapping xmlns:a="http://schemas.openxmlformats.org/drawingml/2006/main"/>
  </p:clrMapOvr>
</p:sld>
</file>