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70a339e16b43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0defbe24b046b0"/>
  </p:sldMasterIdLst>
  <p:sldIdLst>
    <p:sldId xmlns:r="http://schemas.openxmlformats.org/officeDocument/2006/relationships" id="256" r:id="Rafc30e6d7b14474f"/>
    <p:sldId xmlns:r="http://schemas.openxmlformats.org/officeDocument/2006/relationships" id="257" r:id="Rf8c6df9829d842c3"/>
    <p:sldId xmlns:r="http://schemas.openxmlformats.org/officeDocument/2006/relationships" id="258" r:id="R5da2447c07524703"/>
    <p:sldId xmlns:r="http://schemas.openxmlformats.org/officeDocument/2006/relationships" id="259" r:id="Rbd8daec51d034939"/>
    <p:sldId xmlns:r="http://schemas.openxmlformats.org/officeDocument/2006/relationships" id="260" r:id="R60fc2f268feb4028"/>
    <p:sldId xmlns:r="http://schemas.openxmlformats.org/officeDocument/2006/relationships" id="261" r:id="R296ee1cbb7bf4332"/>
    <p:sldId xmlns:r="http://schemas.openxmlformats.org/officeDocument/2006/relationships" id="262" r:id="R423a5ff0909946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0defbe24b046b0" /><Relationship Type="http://schemas.openxmlformats.org/officeDocument/2006/relationships/slide" Target="/ppt/slides/slide1.xml" Id="Rafc30e6d7b14474f" /><Relationship Type="http://schemas.openxmlformats.org/officeDocument/2006/relationships/slide" Target="/ppt/slides/slide2.xml" Id="Rf8c6df9829d842c3" /><Relationship Type="http://schemas.openxmlformats.org/officeDocument/2006/relationships/slide" Target="/ppt/slides/slide3.xml" Id="R5da2447c07524703" /><Relationship Type="http://schemas.openxmlformats.org/officeDocument/2006/relationships/slide" Target="/ppt/slides/slide4.xml" Id="Rbd8daec51d034939" /><Relationship Type="http://schemas.openxmlformats.org/officeDocument/2006/relationships/slide" Target="/ppt/slides/slide5.xml" Id="R60fc2f268feb4028" /><Relationship Type="http://schemas.openxmlformats.org/officeDocument/2006/relationships/slide" Target="/ppt/slides/slide6.xml" Id="R296ee1cbb7bf4332" /><Relationship Type="http://schemas.openxmlformats.org/officeDocument/2006/relationships/slide" Target="/ppt/slides/slide7.xml" Id="R423a5ff0909946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46ced4762148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bbd2caf94443a8" /><Relationship Type="http://schemas.openxmlformats.org/officeDocument/2006/relationships/theme" Target="/ppt/slideMasters/theme/theme1.xml" Id="R5f06d4fcde7f41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bbd2caf94443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a026bf01943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cc445bf8674a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7d04f185548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2ef5f716541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cb23a0c0844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32226f0bb4b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11b88e7324a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STOLT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STOLT INVEST AS ble etablert [år] og holder til i Nøtterøy.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−34 119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133 699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456 237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FEVANG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FOSAAS DANIELSEN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ØSTBORG BERNTSEN HOLDING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Henning Berntsen, Tom Wilhelmsens vei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3120 Nøtterøy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924 446 943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STOLT INVEST AS</a:t>
            </a:r>
          </a:p>
        </p:txBody>
      </p:sp>
    </p:spTree>
  </p:cSld>
  <p:clrMapOvr>
    <a:masterClrMapping xmlns:a="http://schemas.openxmlformats.org/drawingml/2006/main"/>
  </p:clrMapOvr>
</p:sld>
</file>