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eaccb5addd49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957ecda11446ea"/>
  </p:sldMasterIdLst>
  <p:sldIdLst>
    <p:sldId xmlns:r="http://schemas.openxmlformats.org/officeDocument/2006/relationships" id="256" r:id="R9eb85e890a1b4141"/>
    <p:sldId xmlns:r="http://schemas.openxmlformats.org/officeDocument/2006/relationships" id="257" r:id="Re5009e7ba5514422"/>
    <p:sldId xmlns:r="http://schemas.openxmlformats.org/officeDocument/2006/relationships" id="258" r:id="Re08d907c00dd40c0"/>
    <p:sldId xmlns:r="http://schemas.openxmlformats.org/officeDocument/2006/relationships" id="259" r:id="Rc08b1d310bad4e89"/>
    <p:sldId xmlns:r="http://schemas.openxmlformats.org/officeDocument/2006/relationships" id="260" r:id="Rf712cf54baa94c38"/>
    <p:sldId xmlns:r="http://schemas.openxmlformats.org/officeDocument/2006/relationships" id="261" r:id="R31a128bf9a91431d"/>
    <p:sldId xmlns:r="http://schemas.openxmlformats.org/officeDocument/2006/relationships" id="262" r:id="Rd9affb0a1b1441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957ecda11446ea" /><Relationship Type="http://schemas.openxmlformats.org/officeDocument/2006/relationships/slide" Target="/ppt/slides/slide1.xml" Id="R9eb85e890a1b4141" /><Relationship Type="http://schemas.openxmlformats.org/officeDocument/2006/relationships/slide" Target="/ppt/slides/slide2.xml" Id="Re5009e7ba5514422" /><Relationship Type="http://schemas.openxmlformats.org/officeDocument/2006/relationships/slide" Target="/ppt/slides/slide3.xml" Id="Re08d907c00dd40c0" /><Relationship Type="http://schemas.openxmlformats.org/officeDocument/2006/relationships/slide" Target="/ppt/slides/slide4.xml" Id="Rc08b1d310bad4e89" /><Relationship Type="http://schemas.openxmlformats.org/officeDocument/2006/relationships/slide" Target="/ppt/slides/slide5.xml" Id="Rf712cf54baa94c38" /><Relationship Type="http://schemas.openxmlformats.org/officeDocument/2006/relationships/slide" Target="/ppt/slides/slide6.xml" Id="R31a128bf9a91431d" /><Relationship Type="http://schemas.openxmlformats.org/officeDocument/2006/relationships/slide" Target="/ppt/slides/slide7.xml" Id="Rd9affb0a1b1441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d5a7a4be144d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a8c7718d28426a" /><Relationship Type="http://schemas.openxmlformats.org/officeDocument/2006/relationships/theme" Target="/ppt/slideMasters/theme/theme1.xml" Id="R350c9da119f84f9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a8c7718d2842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406bd8edb245f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841324fb1347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f4da0c250e43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d864b0938240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46c1dff90e49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55569d04d1465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e1b783614d48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FORMA PARTNERS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FORMA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FORMA PARTNERS AS ble etablert [år] og holder til i Bryne.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FORMA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FORMA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FORMA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−59 823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−108 051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16 310 347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27 859 212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FORMA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TORE LIEN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FORMA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Rosselandsvegen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4344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924 458 526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FORMA PARTNERS AS</a:t>
            </a:r>
          </a:p>
        </p:txBody>
      </p:sp>
    </p:spTree>
  </p:cSld>
  <p:clrMapOvr>
    <a:masterClrMapping xmlns:a="http://schemas.openxmlformats.org/drawingml/2006/main"/>
  </p:clrMapOvr>
</p:sld>
</file>