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5e1b46d49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65c2aa60e474c"/>
  </p:sldMasterIdLst>
  <p:sldIdLst>
    <p:sldId xmlns:r="http://schemas.openxmlformats.org/officeDocument/2006/relationships" id="256" r:id="R97895c6919ae4e14"/>
    <p:sldId xmlns:r="http://schemas.openxmlformats.org/officeDocument/2006/relationships" id="257" r:id="R6227e2c3626f416f"/>
    <p:sldId xmlns:r="http://schemas.openxmlformats.org/officeDocument/2006/relationships" id="258" r:id="R894e17b9abe442b1"/>
    <p:sldId xmlns:r="http://schemas.openxmlformats.org/officeDocument/2006/relationships" id="259" r:id="R114c666d48ae478a"/>
    <p:sldId xmlns:r="http://schemas.openxmlformats.org/officeDocument/2006/relationships" id="260" r:id="Rbc1bb9c615684f68"/>
    <p:sldId xmlns:r="http://schemas.openxmlformats.org/officeDocument/2006/relationships" id="261" r:id="R654eb3b98ddf41f5"/>
    <p:sldId xmlns:r="http://schemas.openxmlformats.org/officeDocument/2006/relationships" id="262" r:id="R3423174047e3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65c2aa60e474c" /><Relationship Type="http://schemas.openxmlformats.org/officeDocument/2006/relationships/slide" Target="/ppt/slides/slide1.xml" Id="R97895c6919ae4e14" /><Relationship Type="http://schemas.openxmlformats.org/officeDocument/2006/relationships/slide" Target="/ppt/slides/slide2.xml" Id="R6227e2c3626f416f" /><Relationship Type="http://schemas.openxmlformats.org/officeDocument/2006/relationships/slide" Target="/ppt/slides/slide3.xml" Id="R894e17b9abe442b1" /><Relationship Type="http://schemas.openxmlformats.org/officeDocument/2006/relationships/slide" Target="/ppt/slides/slide4.xml" Id="R114c666d48ae478a" /><Relationship Type="http://schemas.openxmlformats.org/officeDocument/2006/relationships/slide" Target="/ppt/slides/slide5.xml" Id="Rbc1bb9c615684f68" /><Relationship Type="http://schemas.openxmlformats.org/officeDocument/2006/relationships/slide" Target="/ppt/slides/slide6.xml" Id="R654eb3b98ddf41f5" /><Relationship Type="http://schemas.openxmlformats.org/officeDocument/2006/relationships/slide" Target="/ppt/slides/slide7.xml" Id="R3423174047e3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790dd71a9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8f0a270434e08" /><Relationship Type="http://schemas.openxmlformats.org/officeDocument/2006/relationships/theme" Target="/ppt/slideMasters/theme/theme1.xml" Id="Rbada044fa2bd42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8f0a270434e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b6f9e974b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43c770e38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f7448e3a2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05636bb8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1e35e8c774c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5367336bf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2541c5132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JOHANNE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394 155 968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394 453 658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