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b870da217b40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21c84f93004240"/>
  </p:sldMasterIdLst>
  <p:sldIdLst>
    <p:sldId xmlns:r="http://schemas.openxmlformats.org/officeDocument/2006/relationships" id="256" r:id="R83f89fa01be247a2"/>
    <p:sldId xmlns:r="http://schemas.openxmlformats.org/officeDocument/2006/relationships" id="257" r:id="R6e7ed63cfb8e46b8"/>
    <p:sldId xmlns:r="http://schemas.openxmlformats.org/officeDocument/2006/relationships" id="258" r:id="R0282e8855b7c45e0"/>
    <p:sldId xmlns:r="http://schemas.openxmlformats.org/officeDocument/2006/relationships" id="259" r:id="R0c374e4dfeba4881"/>
    <p:sldId xmlns:r="http://schemas.openxmlformats.org/officeDocument/2006/relationships" id="260" r:id="Rbf88da25263c480d"/>
    <p:sldId xmlns:r="http://schemas.openxmlformats.org/officeDocument/2006/relationships" id="261" r:id="Rbf40325d60ef494e"/>
    <p:sldId xmlns:r="http://schemas.openxmlformats.org/officeDocument/2006/relationships" id="262" r:id="R8c4bebad3a6d4c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21c84f93004240" /><Relationship Type="http://schemas.openxmlformats.org/officeDocument/2006/relationships/slide" Target="/ppt/slides/slide1.xml" Id="R83f89fa01be247a2" /><Relationship Type="http://schemas.openxmlformats.org/officeDocument/2006/relationships/slide" Target="/ppt/slides/slide2.xml" Id="R6e7ed63cfb8e46b8" /><Relationship Type="http://schemas.openxmlformats.org/officeDocument/2006/relationships/slide" Target="/ppt/slides/slide3.xml" Id="R0282e8855b7c45e0" /><Relationship Type="http://schemas.openxmlformats.org/officeDocument/2006/relationships/slide" Target="/ppt/slides/slide4.xml" Id="R0c374e4dfeba4881" /><Relationship Type="http://schemas.openxmlformats.org/officeDocument/2006/relationships/slide" Target="/ppt/slides/slide5.xml" Id="Rbf88da25263c480d" /><Relationship Type="http://schemas.openxmlformats.org/officeDocument/2006/relationships/slide" Target="/ppt/slides/slide6.xml" Id="Rbf40325d60ef494e" /><Relationship Type="http://schemas.openxmlformats.org/officeDocument/2006/relationships/slide" Target="/ppt/slides/slide7.xml" Id="R8c4bebad3a6d4c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04efbd224040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169f5b4da45a2" /><Relationship Type="http://schemas.openxmlformats.org/officeDocument/2006/relationships/theme" Target="/ppt/slideMasters/theme/theme1.xml" Id="Rf13462b1fdff4a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6169f5b4da45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178cf573e4f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d6b680b8943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0e3542ddd45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a10dc67be40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192dedd244b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fa4318e4a41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c9f2c12ba48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TKB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TKB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2 862 327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394 269 580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396 547 739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KRISTOFFER BROTT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Selmers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924 460 539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TKB HOLDING AS</a:t>
            </a:r>
          </a:p>
        </p:txBody>
      </p:sp>
    </p:spTree>
  </p:cSld>
  <p:clrMapOvr>
    <a:masterClrMapping xmlns:a="http://schemas.openxmlformats.org/drawingml/2006/main"/>
  </p:clrMapOvr>
</p:sld>
</file>