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f279fc536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09f87f461435d"/>
  </p:sldMasterIdLst>
  <p:sldIdLst>
    <p:sldId xmlns:r="http://schemas.openxmlformats.org/officeDocument/2006/relationships" id="256" r:id="R1098e9c980ec4688"/>
    <p:sldId xmlns:r="http://schemas.openxmlformats.org/officeDocument/2006/relationships" id="257" r:id="R8929dd7c0d6648d3"/>
    <p:sldId xmlns:r="http://schemas.openxmlformats.org/officeDocument/2006/relationships" id="258" r:id="R59b52bfc5177458c"/>
    <p:sldId xmlns:r="http://schemas.openxmlformats.org/officeDocument/2006/relationships" id="259" r:id="Rf81f1017c8ab4e83"/>
    <p:sldId xmlns:r="http://schemas.openxmlformats.org/officeDocument/2006/relationships" id="260" r:id="R7c14814043844d1e"/>
    <p:sldId xmlns:r="http://schemas.openxmlformats.org/officeDocument/2006/relationships" id="261" r:id="Ra5fd40e2ee4a4155"/>
    <p:sldId xmlns:r="http://schemas.openxmlformats.org/officeDocument/2006/relationships" id="262" r:id="R73e9bc7eec50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09f87f461435d" /><Relationship Type="http://schemas.openxmlformats.org/officeDocument/2006/relationships/slide" Target="/ppt/slides/slide1.xml" Id="R1098e9c980ec4688" /><Relationship Type="http://schemas.openxmlformats.org/officeDocument/2006/relationships/slide" Target="/ppt/slides/slide2.xml" Id="R8929dd7c0d6648d3" /><Relationship Type="http://schemas.openxmlformats.org/officeDocument/2006/relationships/slide" Target="/ppt/slides/slide3.xml" Id="R59b52bfc5177458c" /><Relationship Type="http://schemas.openxmlformats.org/officeDocument/2006/relationships/slide" Target="/ppt/slides/slide4.xml" Id="Rf81f1017c8ab4e83" /><Relationship Type="http://schemas.openxmlformats.org/officeDocument/2006/relationships/slide" Target="/ppt/slides/slide5.xml" Id="R7c14814043844d1e" /><Relationship Type="http://schemas.openxmlformats.org/officeDocument/2006/relationships/slide" Target="/ppt/slides/slide6.xml" Id="Ra5fd40e2ee4a4155" /><Relationship Type="http://schemas.openxmlformats.org/officeDocument/2006/relationships/slide" Target="/ppt/slides/slide7.xml" Id="R73e9bc7eec50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8be514007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6b8775a6c49ef" /><Relationship Type="http://schemas.openxmlformats.org/officeDocument/2006/relationships/theme" Target="/ppt/slideMasters/theme/theme1.xml" Id="Rf6e84f11cdcf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6b8775a6c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bea6a5df7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d0cb6960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eabf010ec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29a42ea6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ab53777c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ca350af02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221cada5c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ORFJELL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ORFJELL HOLDING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GEORG ORFJELL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Hektnerhagan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924 462 574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