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a1d041639d42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c881230bd947fc"/>
  </p:sldMasterIdLst>
  <p:sldIdLst>
    <p:sldId xmlns:r="http://schemas.openxmlformats.org/officeDocument/2006/relationships" id="256" r:id="R69a0ab39d8db453c"/>
    <p:sldId xmlns:r="http://schemas.openxmlformats.org/officeDocument/2006/relationships" id="257" r:id="Ra14605cd17044866"/>
    <p:sldId xmlns:r="http://schemas.openxmlformats.org/officeDocument/2006/relationships" id="258" r:id="R1cab5552675543ea"/>
    <p:sldId xmlns:r="http://schemas.openxmlformats.org/officeDocument/2006/relationships" id="259" r:id="Rcc2f680f73e24a7f"/>
    <p:sldId xmlns:r="http://schemas.openxmlformats.org/officeDocument/2006/relationships" id="260" r:id="R65a72daa6f8b4133"/>
    <p:sldId xmlns:r="http://schemas.openxmlformats.org/officeDocument/2006/relationships" id="261" r:id="Rd36cd6980d8f40a5"/>
    <p:sldId xmlns:r="http://schemas.openxmlformats.org/officeDocument/2006/relationships" id="262" r:id="R8b25e8b98c9d46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c881230bd947fc" /><Relationship Type="http://schemas.openxmlformats.org/officeDocument/2006/relationships/slide" Target="/ppt/slides/slide1.xml" Id="R69a0ab39d8db453c" /><Relationship Type="http://schemas.openxmlformats.org/officeDocument/2006/relationships/slide" Target="/ppt/slides/slide2.xml" Id="Ra14605cd17044866" /><Relationship Type="http://schemas.openxmlformats.org/officeDocument/2006/relationships/slide" Target="/ppt/slides/slide3.xml" Id="R1cab5552675543ea" /><Relationship Type="http://schemas.openxmlformats.org/officeDocument/2006/relationships/slide" Target="/ppt/slides/slide4.xml" Id="Rcc2f680f73e24a7f" /><Relationship Type="http://schemas.openxmlformats.org/officeDocument/2006/relationships/slide" Target="/ppt/slides/slide5.xml" Id="R65a72daa6f8b4133" /><Relationship Type="http://schemas.openxmlformats.org/officeDocument/2006/relationships/slide" Target="/ppt/slides/slide6.xml" Id="Rd36cd6980d8f40a5" /><Relationship Type="http://schemas.openxmlformats.org/officeDocument/2006/relationships/slide" Target="/ppt/slides/slide7.xml" Id="R8b25e8b98c9d46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4ab6b3af964f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3e7a5825a42ec" /><Relationship Type="http://schemas.openxmlformats.org/officeDocument/2006/relationships/theme" Target="/ppt/slideMasters/theme/theme1.xml" Id="R6cf25767e28b49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83e7a5825a42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2223c5a4c4a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f2efe0f5d41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e79c38f4841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cf099a30743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ea2fe09da47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c1ee6143746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17dab104d44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ARTYFY EVENT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ARTYFY EVENT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ARTYFY EVENT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ARTYFY EVENT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ARTYFY EVENT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ARTYFY EVENT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7 547 753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−12 196 479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−12 258 001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−8 633 437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1 955 480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ARTYFY EVENT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ZENTIMO HOLDING AS  –  94,2 %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ODDBJØRN RØED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FREDDY INVEST AS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ARTYFY EVENT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Ranvik brygge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924 471 336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ARTYFY EVENT AS</a:t>
            </a:r>
          </a:p>
        </p:txBody>
      </p:sp>
    </p:spTree>
  </p:cSld>
  <p:clrMapOvr>
    <a:masterClrMapping xmlns:a="http://schemas.openxmlformats.org/drawingml/2006/main"/>
  </p:clrMapOvr>
</p:sld>
</file>