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233b6f019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8e6e2d5314f79"/>
  </p:sldMasterIdLst>
  <p:sldIdLst>
    <p:sldId xmlns:r="http://schemas.openxmlformats.org/officeDocument/2006/relationships" id="256" r:id="Rab60e2f7297a4872"/>
    <p:sldId xmlns:r="http://schemas.openxmlformats.org/officeDocument/2006/relationships" id="257" r:id="R074d38f82e0048cb"/>
    <p:sldId xmlns:r="http://schemas.openxmlformats.org/officeDocument/2006/relationships" id="258" r:id="Rbdd264134d2d4f07"/>
    <p:sldId xmlns:r="http://schemas.openxmlformats.org/officeDocument/2006/relationships" id="259" r:id="R5ae22d68793b4cf5"/>
    <p:sldId xmlns:r="http://schemas.openxmlformats.org/officeDocument/2006/relationships" id="260" r:id="R951168c8a5184b39"/>
    <p:sldId xmlns:r="http://schemas.openxmlformats.org/officeDocument/2006/relationships" id="261" r:id="R14a3d0f333af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8e6e2d5314f79" /><Relationship Type="http://schemas.openxmlformats.org/officeDocument/2006/relationships/slide" Target="/ppt/slides/slide1.xml" Id="Rab60e2f7297a4872" /><Relationship Type="http://schemas.openxmlformats.org/officeDocument/2006/relationships/slide" Target="/ppt/slides/slide2.xml" Id="R074d38f82e0048cb" /><Relationship Type="http://schemas.openxmlformats.org/officeDocument/2006/relationships/slide" Target="/ppt/slides/slide3.xml" Id="Rbdd264134d2d4f07" /><Relationship Type="http://schemas.openxmlformats.org/officeDocument/2006/relationships/slide" Target="/ppt/slides/slide4.xml" Id="R5ae22d68793b4cf5" /><Relationship Type="http://schemas.openxmlformats.org/officeDocument/2006/relationships/slide" Target="/ppt/slides/slide5.xml" Id="R951168c8a5184b39" /><Relationship Type="http://schemas.openxmlformats.org/officeDocument/2006/relationships/slide" Target="/ppt/slides/slide6.xml" Id="R14a3d0f333af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5776f44b3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7754a99444e82" /><Relationship Type="http://schemas.openxmlformats.org/officeDocument/2006/relationships/theme" Target="/ppt/slideMasters/theme/theme1.xml" Id="Re0a48f261a65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7754a9944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c9938e74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3004983ac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3d395e46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c2f3c222e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8a4d1758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fdcc85489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SNARSET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SNARSET INVEST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Klubbenveien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924 483 660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SNARSET INVEST AS</a:t>
            </a:r>
          </a:p>
        </p:txBody>
      </p:sp>
    </p:spTree>
  </p:cSld>
  <p:clrMapOvr>
    <a:masterClrMapping xmlns:a="http://schemas.openxmlformats.org/drawingml/2006/main"/>
  </p:clrMapOvr>
</p:sld>
</file>