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8369ee83b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f2653222b41e1"/>
  </p:sldMasterIdLst>
  <p:sldIdLst>
    <p:sldId xmlns:r="http://schemas.openxmlformats.org/officeDocument/2006/relationships" id="256" r:id="Rf458f518edbb4f23"/>
    <p:sldId xmlns:r="http://schemas.openxmlformats.org/officeDocument/2006/relationships" id="257" r:id="Rc777a07f97ce4ae2"/>
    <p:sldId xmlns:r="http://schemas.openxmlformats.org/officeDocument/2006/relationships" id="258" r:id="R78d8af38f47142b0"/>
    <p:sldId xmlns:r="http://schemas.openxmlformats.org/officeDocument/2006/relationships" id="259" r:id="R910bc6423fdb4b82"/>
    <p:sldId xmlns:r="http://schemas.openxmlformats.org/officeDocument/2006/relationships" id="260" r:id="Rb18c78c191944c5a"/>
    <p:sldId xmlns:r="http://schemas.openxmlformats.org/officeDocument/2006/relationships" id="261" r:id="Rd5e4f8f31c104e22"/>
    <p:sldId xmlns:r="http://schemas.openxmlformats.org/officeDocument/2006/relationships" id="262" r:id="Rf78ddf28c5cd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f2653222b41e1" /><Relationship Type="http://schemas.openxmlformats.org/officeDocument/2006/relationships/slide" Target="/ppt/slides/slide1.xml" Id="Rf458f518edbb4f23" /><Relationship Type="http://schemas.openxmlformats.org/officeDocument/2006/relationships/slide" Target="/ppt/slides/slide2.xml" Id="Rc777a07f97ce4ae2" /><Relationship Type="http://schemas.openxmlformats.org/officeDocument/2006/relationships/slide" Target="/ppt/slides/slide3.xml" Id="R78d8af38f47142b0" /><Relationship Type="http://schemas.openxmlformats.org/officeDocument/2006/relationships/slide" Target="/ppt/slides/slide4.xml" Id="R910bc6423fdb4b82" /><Relationship Type="http://schemas.openxmlformats.org/officeDocument/2006/relationships/slide" Target="/ppt/slides/slide5.xml" Id="Rb18c78c191944c5a" /><Relationship Type="http://schemas.openxmlformats.org/officeDocument/2006/relationships/slide" Target="/ppt/slides/slide6.xml" Id="Rd5e4f8f31c104e22" /><Relationship Type="http://schemas.openxmlformats.org/officeDocument/2006/relationships/slide" Target="/ppt/slides/slide7.xml" Id="Rf78ddf28c5cd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dda783da7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80726a44c4bab" /><Relationship Type="http://schemas.openxmlformats.org/officeDocument/2006/relationships/theme" Target="/ppt/slideMasters/theme/theme1.xml" Id="R01432f7c1c61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b80726a44c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5cef4627d46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d30277776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dfcc9ad4c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48b916be7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36ba9beeb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ffcb8ecf14e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15f1ba6e42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MARTE MØRK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MØRK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1 929 531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1 159 482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MARTE FLOTTORP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924 487 607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 MØRK AS</a:t>
            </a:r>
          </a:p>
        </p:txBody>
      </p:sp>
    </p:spTree>
  </p:cSld>
  <p:clrMapOvr>
    <a:masterClrMapping xmlns:a="http://schemas.openxmlformats.org/drawingml/2006/main"/>
  </p:clrMapOvr>
</p:sld>
</file>