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630ebd26714f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970f286bf046f1"/>
  </p:sldMasterIdLst>
  <p:sldIdLst>
    <p:sldId xmlns:r="http://schemas.openxmlformats.org/officeDocument/2006/relationships" id="256" r:id="Rf43288ffdb574628"/>
    <p:sldId xmlns:r="http://schemas.openxmlformats.org/officeDocument/2006/relationships" id="257" r:id="Rbc4e2c5c963845f6"/>
    <p:sldId xmlns:r="http://schemas.openxmlformats.org/officeDocument/2006/relationships" id="258" r:id="R789c6d12c9164bb3"/>
    <p:sldId xmlns:r="http://schemas.openxmlformats.org/officeDocument/2006/relationships" id="259" r:id="Rdf50a420723b4bfa"/>
    <p:sldId xmlns:r="http://schemas.openxmlformats.org/officeDocument/2006/relationships" id="260" r:id="R4855c1efcbba4895"/>
    <p:sldId xmlns:r="http://schemas.openxmlformats.org/officeDocument/2006/relationships" id="261" r:id="Rd96899e775c84bc1"/>
    <p:sldId xmlns:r="http://schemas.openxmlformats.org/officeDocument/2006/relationships" id="262" r:id="R35d035d8cefd48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70f286bf046f1" /><Relationship Type="http://schemas.openxmlformats.org/officeDocument/2006/relationships/slide" Target="/ppt/slides/slide1.xml" Id="Rf43288ffdb574628" /><Relationship Type="http://schemas.openxmlformats.org/officeDocument/2006/relationships/slide" Target="/ppt/slides/slide2.xml" Id="Rbc4e2c5c963845f6" /><Relationship Type="http://schemas.openxmlformats.org/officeDocument/2006/relationships/slide" Target="/ppt/slides/slide3.xml" Id="R789c6d12c9164bb3" /><Relationship Type="http://schemas.openxmlformats.org/officeDocument/2006/relationships/slide" Target="/ppt/slides/slide4.xml" Id="Rdf50a420723b4bfa" /><Relationship Type="http://schemas.openxmlformats.org/officeDocument/2006/relationships/slide" Target="/ppt/slides/slide5.xml" Id="R4855c1efcbba4895" /><Relationship Type="http://schemas.openxmlformats.org/officeDocument/2006/relationships/slide" Target="/ppt/slides/slide6.xml" Id="Rd96899e775c84bc1" /><Relationship Type="http://schemas.openxmlformats.org/officeDocument/2006/relationships/slide" Target="/ppt/slides/slide7.xml" Id="R35d035d8cefd48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869af05c24d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7d1e250e643ac" /><Relationship Type="http://schemas.openxmlformats.org/officeDocument/2006/relationships/theme" Target="/ppt/slideMasters/theme/theme1.xml" Id="Rc818c14bba194e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57d1e250e643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ddf21d3ca40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425660d7e41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57af81fd645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2e274e0e143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855f5fbbc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638f5797643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e3196c29a48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LØFT RELOCATION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LØFT RELOCATION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LØFT RELOCATION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LØFT RELOCATION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LØFT RELOCATION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LØFT RELOCATION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3 242 323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365 184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1 091 414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LØFT RELOCATION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 OG BUE VENTURES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HILDING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LØFT RELOCATION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Hovfaret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924 499 028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LØFT RELOCATION AS</a:t>
            </a:r>
          </a:p>
        </p:txBody>
      </p:sp>
    </p:spTree>
  </p:cSld>
  <p:clrMapOvr>
    <a:masterClrMapping xmlns:a="http://schemas.openxmlformats.org/drawingml/2006/main"/>
  </p:clrMapOvr>
</p:sld>
</file>