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905814bc3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b2ac87d1143d2"/>
  </p:sldMasterIdLst>
  <p:sldIdLst>
    <p:sldId xmlns:r="http://schemas.openxmlformats.org/officeDocument/2006/relationships" id="256" r:id="Rc1ff92be3c874009"/>
    <p:sldId xmlns:r="http://schemas.openxmlformats.org/officeDocument/2006/relationships" id="257" r:id="R05454dee2c584d3b"/>
    <p:sldId xmlns:r="http://schemas.openxmlformats.org/officeDocument/2006/relationships" id="258" r:id="R943af6bc1819477e"/>
    <p:sldId xmlns:r="http://schemas.openxmlformats.org/officeDocument/2006/relationships" id="259" r:id="Rc193a6a9c1d44507"/>
    <p:sldId xmlns:r="http://schemas.openxmlformats.org/officeDocument/2006/relationships" id="260" r:id="Re3251a2167cb4e07"/>
    <p:sldId xmlns:r="http://schemas.openxmlformats.org/officeDocument/2006/relationships" id="261" r:id="R77b971b39c43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b2ac87d1143d2" /><Relationship Type="http://schemas.openxmlformats.org/officeDocument/2006/relationships/slide" Target="/ppt/slides/slide1.xml" Id="Rc1ff92be3c874009" /><Relationship Type="http://schemas.openxmlformats.org/officeDocument/2006/relationships/slide" Target="/ppt/slides/slide2.xml" Id="R05454dee2c584d3b" /><Relationship Type="http://schemas.openxmlformats.org/officeDocument/2006/relationships/slide" Target="/ppt/slides/slide3.xml" Id="R943af6bc1819477e" /><Relationship Type="http://schemas.openxmlformats.org/officeDocument/2006/relationships/slide" Target="/ppt/slides/slide4.xml" Id="Rc193a6a9c1d44507" /><Relationship Type="http://schemas.openxmlformats.org/officeDocument/2006/relationships/slide" Target="/ppt/slides/slide5.xml" Id="Re3251a2167cb4e07" /><Relationship Type="http://schemas.openxmlformats.org/officeDocument/2006/relationships/slide" Target="/ppt/slides/slide6.xml" Id="R77b971b39c43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ebcf1da2d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34828fe64ae7" /><Relationship Type="http://schemas.openxmlformats.org/officeDocument/2006/relationships/theme" Target="/ppt/slideMasters/theme/theme1.xml" Id="Rc52be24c8105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334828fe6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afef2fa67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64df68ca4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0f0716a02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756c2199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afba18d03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7a5e0d7e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NORDEA FINANS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FINANS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BANK ABP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Essendrops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marked@nordeafinans.no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www.nordeafinans.no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924 507 500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