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63fb0208754e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10fb557d17408a"/>
  </p:sldMasterIdLst>
  <p:sldIdLst>
    <p:sldId xmlns:r="http://schemas.openxmlformats.org/officeDocument/2006/relationships" id="256" r:id="R4926e81aa8884dae"/>
    <p:sldId xmlns:r="http://schemas.openxmlformats.org/officeDocument/2006/relationships" id="257" r:id="Rce4d46946ad94712"/>
    <p:sldId xmlns:r="http://schemas.openxmlformats.org/officeDocument/2006/relationships" id="258" r:id="R6dffa307d8e74465"/>
    <p:sldId xmlns:r="http://schemas.openxmlformats.org/officeDocument/2006/relationships" id="259" r:id="R6093938cbc1a405b"/>
    <p:sldId xmlns:r="http://schemas.openxmlformats.org/officeDocument/2006/relationships" id="260" r:id="R493074307e3e4386"/>
    <p:sldId xmlns:r="http://schemas.openxmlformats.org/officeDocument/2006/relationships" id="261" r:id="R6fe180eb77a649f3"/>
    <p:sldId xmlns:r="http://schemas.openxmlformats.org/officeDocument/2006/relationships" id="262" r:id="Raf7bd9da8ccb49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10fb557d17408a" /><Relationship Type="http://schemas.openxmlformats.org/officeDocument/2006/relationships/slide" Target="/ppt/slides/slide1.xml" Id="R4926e81aa8884dae" /><Relationship Type="http://schemas.openxmlformats.org/officeDocument/2006/relationships/slide" Target="/ppt/slides/slide2.xml" Id="Rce4d46946ad94712" /><Relationship Type="http://schemas.openxmlformats.org/officeDocument/2006/relationships/slide" Target="/ppt/slides/slide3.xml" Id="R6dffa307d8e74465" /><Relationship Type="http://schemas.openxmlformats.org/officeDocument/2006/relationships/slide" Target="/ppt/slides/slide4.xml" Id="R6093938cbc1a405b" /><Relationship Type="http://schemas.openxmlformats.org/officeDocument/2006/relationships/slide" Target="/ppt/slides/slide5.xml" Id="R493074307e3e4386" /><Relationship Type="http://schemas.openxmlformats.org/officeDocument/2006/relationships/slide" Target="/ppt/slides/slide6.xml" Id="R6fe180eb77a649f3" /><Relationship Type="http://schemas.openxmlformats.org/officeDocument/2006/relationships/slide" Target="/ppt/slides/slide7.xml" Id="Raf7bd9da8ccb49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61ac180bb846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77de21adf4244" /><Relationship Type="http://schemas.openxmlformats.org/officeDocument/2006/relationships/theme" Target="/ppt/slideMasters/theme/theme1.xml" Id="Rfdccf830709c45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877de21adf42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fb0e0a69a4e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9feed90384d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642db932843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1e75b19ab40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cf34cc0a94c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cadc8a2a44c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8935ccfd54f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AGGREGATUTLEIE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AGGREGATUTLEIE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AGGREGATUTLEIE AS ble etablert [år] og holder til i Gimse.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AGGREGATUTLEIE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AGGREGATUTLEIE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AGGREGATUTLEIE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2 912 196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388 073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300 312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996 262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1 265 689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AGGREGATUTLEIE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BERNTSEN JON EIRIK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BERNTSEN ÅGE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AGGREGATUTLEIE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Bergljots veg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7227 Gimse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924 512 784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AGGREGATUTLEIE AS</a:t>
            </a:r>
          </a:p>
        </p:txBody>
      </p:sp>
    </p:spTree>
  </p:cSld>
  <p:clrMapOvr>
    <a:masterClrMapping xmlns:a="http://schemas.openxmlformats.org/drawingml/2006/main"/>
  </p:clrMapOvr>
</p:sld>
</file>