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fbd58cb35d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689b0d47e4018"/>
  </p:sldMasterIdLst>
  <p:sldIdLst>
    <p:sldId xmlns:r="http://schemas.openxmlformats.org/officeDocument/2006/relationships" id="256" r:id="R955c427b9c344d84"/>
    <p:sldId xmlns:r="http://schemas.openxmlformats.org/officeDocument/2006/relationships" id="257" r:id="Rb45509256221401a"/>
    <p:sldId xmlns:r="http://schemas.openxmlformats.org/officeDocument/2006/relationships" id="258" r:id="R6079df2e91fe4f3c"/>
    <p:sldId xmlns:r="http://schemas.openxmlformats.org/officeDocument/2006/relationships" id="259" r:id="Rf8614bfb048e4e69"/>
    <p:sldId xmlns:r="http://schemas.openxmlformats.org/officeDocument/2006/relationships" id="260" r:id="Rfa61eaa146874cfb"/>
    <p:sldId xmlns:r="http://schemas.openxmlformats.org/officeDocument/2006/relationships" id="261" r:id="Rcdac777b0ae6485a"/>
    <p:sldId xmlns:r="http://schemas.openxmlformats.org/officeDocument/2006/relationships" id="262" r:id="Re178ea9dd448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689b0d47e4018" /><Relationship Type="http://schemas.openxmlformats.org/officeDocument/2006/relationships/slide" Target="/ppt/slides/slide1.xml" Id="R955c427b9c344d84" /><Relationship Type="http://schemas.openxmlformats.org/officeDocument/2006/relationships/slide" Target="/ppt/slides/slide2.xml" Id="Rb45509256221401a" /><Relationship Type="http://schemas.openxmlformats.org/officeDocument/2006/relationships/slide" Target="/ppt/slides/slide3.xml" Id="R6079df2e91fe4f3c" /><Relationship Type="http://schemas.openxmlformats.org/officeDocument/2006/relationships/slide" Target="/ppt/slides/slide4.xml" Id="Rf8614bfb048e4e69" /><Relationship Type="http://schemas.openxmlformats.org/officeDocument/2006/relationships/slide" Target="/ppt/slides/slide5.xml" Id="Rfa61eaa146874cfb" /><Relationship Type="http://schemas.openxmlformats.org/officeDocument/2006/relationships/slide" Target="/ppt/slides/slide6.xml" Id="Rcdac777b0ae6485a" /><Relationship Type="http://schemas.openxmlformats.org/officeDocument/2006/relationships/slide" Target="/ppt/slides/slide7.xml" Id="Re178ea9dd448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c418edae1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1d711758a40e0" /><Relationship Type="http://schemas.openxmlformats.org/officeDocument/2006/relationships/theme" Target="/ppt/slideMasters/theme/theme1.xml" Id="R79df5f4696e2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1d711758a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76dc038d5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2b98228c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4ac3d1d9b47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e3b93de6a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56d2f5a9841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2192685e147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72486422b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SKREIFJORD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Rypdal, C. A. Torstensens 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