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f75cd668b64b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ac75ab3d20425e"/>
  </p:sldMasterIdLst>
  <p:sldIdLst>
    <p:sldId xmlns:r="http://schemas.openxmlformats.org/officeDocument/2006/relationships" id="256" r:id="Rd835497621cc4fb8"/>
    <p:sldId xmlns:r="http://schemas.openxmlformats.org/officeDocument/2006/relationships" id="257" r:id="R4319fdd0654d4db2"/>
    <p:sldId xmlns:r="http://schemas.openxmlformats.org/officeDocument/2006/relationships" id="258" r:id="Rc0c860aa36da42de"/>
    <p:sldId xmlns:r="http://schemas.openxmlformats.org/officeDocument/2006/relationships" id="259" r:id="Rac4e0f9068564bf2"/>
    <p:sldId xmlns:r="http://schemas.openxmlformats.org/officeDocument/2006/relationships" id="260" r:id="R4d0c41cac4fe4d7b"/>
    <p:sldId xmlns:r="http://schemas.openxmlformats.org/officeDocument/2006/relationships" id="261" r:id="Rf4d09d2fe7384a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ac75ab3d20425e" /><Relationship Type="http://schemas.openxmlformats.org/officeDocument/2006/relationships/slide" Target="/ppt/slides/slide1.xml" Id="Rd835497621cc4fb8" /><Relationship Type="http://schemas.openxmlformats.org/officeDocument/2006/relationships/slide" Target="/ppt/slides/slide2.xml" Id="R4319fdd0654d4db2" /><Relationship Type="http://schemas.openxmlformats.org/officeDocument/2006/relationships/slide" Target="/ppt/slides/slide3.xml" Id="Rc0c860aa36da42de" /><Relationship Type="http://schemas.openxmlformats.org/officeDocument/2006/relationships/slide" Target="/ppt/slides/slide4.xml" Id="Rac4e0f9068564bf2" /><Relationship Type="http://schemas.openxmlformats.org/officeDocument/2006/relationships/slide" Target="/ppt/slides/slide5.xml" Id="R4d0c41cac4fe4d7b" /><Relationship Type="http://schemas.openxmlformats.org/officeDocument/2006/relationships/slide" Target="/ppt/slides/slide6.xml" Id="Rf4d09d2fe7384a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dba43b79d846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3a2347d9ac464f" /><Relationship Type="http://schemas.openxmlformats.org/officeDocument/2006/relationships/theme" Target="/ppt/slideMasters/theme/theme1.xml" Id="R79280b429c5c45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3a2347d9ac46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4a277b5e194c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dfc67d2e0f4c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5862f24f524f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184bf2c294d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455ee391aa42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cf3eb870c64b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MESTER BEDRIFTEN BRATFOS RØRSERVICE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 BEDRIFTEN BRATFOS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MESTER BEDRIFTEN BRATFOS RØRSERVICE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 BEDRIFTEN BRATFOS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 BEDRIFTEN BRATFOS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 BEDRIFTEN BRATFOS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PABLO ANDRÉS VELASCO BRATFOS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 BEDRIFTEN BRATFOS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Hellerudveien 57A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0672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924 515 813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 BEDRIFTEN BRATFOS RØRSERVICE AS</a:t>
            </a:r>
          </a:p>
        </p:txBody>
      </p:sp>
    </p:spTree>
  </p:cSld>
  <p:clrMapOvr>
    <a:masterClrMapping xmlns:a="http://schemas.openxmlformats.org/drawingml/2006/main"/>
  </p:clrMapOvr>
</p:sld>
</file>