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a6b68c3b5d42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f89df8b3ba4e66"/>
  </p:sldMasterIdLst>
  <p:sldIdLst>
    <p:sldId xmlns:r="http://schemas.openxmlformats.org/officeDocument/2006/relationships" id="256" r:id="R5f1ee4b171264378"/>
    <p:sldId xmlns:r="http://schemas.openxmlformats.org/officeDocument/2006/relationships" id="257" r:id="R695c038f6cd54022"/>
    <p:sldId xmlns:r="http://schemas.openxmlformats.org/officeDocument/2006/relationships" id="258" r:id="Ref16efd61c6f4218"/>
    <p:sldId xmlns:r="http://schemas.openxmlformats.org/officeDocument/2006/relationships" id="259" r:id="R43ef4dd44b8f4af7"/>
    <p:sldId xmlns:r="http://schemas.openxmlformats.org/officeDocument/2006/relationships" id="260" r:id="Rab57adb9ae4c48de"/>
    <p:sldId xmlns:r="http://schemas.openxmlformats.org/officeDocument/2006/relationships" id="261" r:id="R3c68d4af240d42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89df8b3ba4e66" /><Relationship Type="http://schemas.openxmlformats.org/officeDocument/2006/relationships/slide" Target="/ppt/slides/slide1.xml" Id="R5f1ee4b171264378" /><Relationship Type="http://schemas.openxmlformats.org/officeDocument/2006/relationships/slide" Target="/ppt/slides/slide2.xml" Id="R695c038f6cd54022" /><Relationship Type="http://schemas.openxmlformats.org/officeDocument/2006/relationships/slide" Target="/ppt/slides/slide3.xml" Id="Ref16efd61c6f4218" /><Relationship Type="http://schemas.openxmlformats.org/officeDocument/2006/relationships/slide" Target="/ppt/slides/slide4.xml" Id="R43ef4dd44b8f4af7" /><Relationship Type="http://schemas.openxmlformats.org/officeDocument/2006/relationships/slide" Target="/ppt/slides/slide5.xml" Id="Rab57adb9ae4c48de" /><Relationship Type="http://schemas.openxmlformats.org/officeDocument/2006/relationships/slide" Target="/ppt/slides/slide6.xml" Id="R3c68d4af240d42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9415d10a541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c4ab071c94405" /><Relationship Type="http://schemas.openxmlformats.org/officeDocument/2006/relationships/theme" Target="/ppt/slideMasters/theme/theme1.xml" Id="R804b115413ac40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dc4ab071c944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5b6faa3194b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48b1d50ab40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ee12698344e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2e8b195f047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2323fec6f4b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b0ec4d45e42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ZOLU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Bakkebakken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924 520 558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