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0e24e22cd540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8db75f1200496b"/>
  </p:sldMasterIdLst>
  <p:sldIdLst>
    <p:sldId xmlns:r="http://schemas.openxmlformats.org/officeDocument/2006/relationships" id="256" r:id="R000c549dd1004d83"/>
    <p:sldId xmlns:r="http://schemas.openxmlformats.org/officeDocument/2006/relationships" id="257" r:id="R82048120256a4c08"/>
    <p:sldId xmlns:r="http://schemas.openxmlformats.org/officeDocument/2006/relationships" id="258" r:id="Rc12102e68de94d48"/>
    <p:sldId xmlns:r="http://schemas.openxmlformats.org/officeDocument/2006/relationships" id="259" r:id="R728abdefebbc435c"/>
    <p:sldId xmlns:r="http://schemas.openxmlformats.org/officeDocument/2006/relationships" id="260" r:id="R2474cceeac8a47d3"/>
    <p:sldId xmlns:r="http://schemas.openxmlformats.org/officeDocument/2006/relationships" id="261" r:id="R5cee13e0e6de44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8db75f1200496b" /><Relationship Type="http://schemas.openxmlformats.org/officeDocument/2006/relationships/slide" Target="/ppt/slides/slide1.xml" Id="R000c549dd1004d83" /><Relationship Type="http://schemas.openxmlformats.org/officeDocument/2006/relationships/slide" Target="/ppt/slides/slide2.xml" Id="R82048120256a4c08" /><Relationship Type="http://schemas.openxmlformats.org/officeDocument/2006/relationships/slide" Target="/ppt/slides/slide3.xml" Id="Rc12102e68de94d48" /><Relationship Type="http://schemas.openxmlformats.org/officeDocument/2006/relationships/slide" Target="/ppt/slides/slide4.xml" Id="R728abdefebbc435c" /><Relationship Type="http://schemas.openxmlformats.org/officeDocument/2006/relationships/slide" Target="/ppt/slides/slide5.xml" Id="R2474cceeac8a47d3" /><Relationship Type="http://schemas.openxmlformats.org/officeDocument/2006/relationships/slide" Target="/ppt/slides/slide6.xml" Id="R5cee13e0e6de44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6fe994b9904b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37e4c3fba4068" /><Relationship Type="http://schemas.openxmlformats.org/officeDocument/2006/relationships/theme" Target="/ppt/slideMasters/theme/theme1.xml" Id="R180e7d9d164640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b37e4c3fba40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91001e4404c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363555e6a4d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09d70a4be48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7a91029dd4f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514982cd244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903fbda144a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ZOLU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ZOLU INVEST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1 407 438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5 385 888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8 053 430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Bakkebakken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924 520 558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ZOLU INVEST AS</a:t>
            </a:r>
          </a:p>
        </p:txBody>
      </p:sp>
    </p:spTree>
  </p:cSld>
  <p:clrMapOvr>
    <a:masterClrMapping xmlns:a="http://schemas.openxmlformats.org/drawingml/2006/main"/>
  </p:clrMapOvr>
</p:sld>
</file>