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b49f83af7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a87899b7f4804"/>
  </p:sldMasterIdLst>
  <p:sldIdLst>
    <p:sldId xmlns:r="http://schemas.openxmlformats.org/officeDocument/2006/relationships" id="256" r:id="R79ab3bb0a2da4063"/>
    <p:sldId xmlns:r="http://schemas.openxmlformats.org/officeDocument/2006/relationships" id="257" r:id="R82a5d7e6e9214703"/>
    <p:sldId xmlns:r="http://schemas.openxmlformats.org/officeDocument/2006/relationships" id="258" r:id="R4e62eecc04924ce4"/>
    <p:sldId xmlns:r="http://schemas.openxmlformats.org/officeDocument/2006/relationships" id="259" r:id="R1e5647df10444047"/>
    <p:sldId xmlns:r="http://schemas.openxmlformats.org/officeDocument/2006/relationships" id="260" r:id="Rd81b2e1a34c14782"/>
    <p:sldId xmlns:r="http://schemas.openxmlformats.org/officeDocument/2006/relationships" id="261" r:id="R869eff26a1d14bde"/>
    <p:sldId xmlns:r="http://schemas.openxmlformats.org/officeDocument/2006/relationships" id="262" r:id="Re1f32d10cd0d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a87899b7f4804" /><Relationship Type="http://schemas.openxmlformats.org/officeDocument/2006/relationships/slide" Target="/ppt/slides/slide1.xml" Id="R79ab3bb0a2da4063" /><Relationship Type="http://schemas.openxmlformats.org/officeDocument/2006/relationships/slide" Target="/ppt/slides/slide2.xml" Id="R82a5d7e6e9214703" /><Relationship Type="http://schemas.openxmlformats.org/officeDocument/2006/relationships/slide" Target="/ppt/slides/slide3.xml" Id="R4e62eecc04924ce4" /><Relationship Type="http://schemas.openxmlformats.org/officeDocument/2006/relationships/slide" Target="/ppt/slides/slide4.xml" Id="R1e5647df10444047" /><Relationship Type="http://schemas.openxmlformats.org/officeDocument/2006/relationships/slide" Target="/ppt/slides/slide5.xml" Id="Rd81b2e1a34c14782" /><Relationship Type="http://schemas.openxmlformats.org/officeDocument/2006/relationships/slide" Target="/ppt/slides/slide6.xml" Id="R869eff26a1d14bde" /><Relationship Type="http://schemas.openxmlformats.org/officeDocument/2006/relationships/slide" Target="/ppt/slides/slide7.xml" Id="Re1f32d10cd0d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64a1021bd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8ba50cc9b48cf" /><Relationship Type="http://schemas.openxmlformats.org/officeDocument/2006/relationships/theme" Target="/ppt/slideMasters/theme/theme1.xml" Id="R5f27983ef6ab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8ba50cc9b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06d0639ad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1715232fc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823691c4f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f1fb3be81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340233978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c239e352c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31e333d4e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LIGNA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1 016 840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−2 245 472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33 424 949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273 287 339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296 941 501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EIRIK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PÅL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GISLE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 VIBEKE TRONSTAD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CATHRINE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et@ligna.no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