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9335509f8614b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4e4b007fad4e34"/>
  </p:sldMasterIdLst>
  <p:sldIdLst>
    <p:sldId xmlns:r="http://schemas.openxmlformats.org/officeDocument/2006/relationships" id="256" r:id="R52d86962ab9e4f6f"/>
    <p:sldId xmlns:r="http://schemas.openxmlformats.org/officeDocument/2006/relationships" id="257" r:id="R77b5316099bd462d"/>
    <p:sldId xmlns:r="http://schemas.openxmlformats.org/officeDocument/2006/relationships" id="258" r:id="R914e95981f134e67"/>
    <p:sldId xmlns:r="http://schemas.openxmlformats.org/officeDocument/2006/relationships" id="259" r:id="R0215424719d34553"/>
    <p:sldId xmlns:r="http://schemas.openxmlformats.org/officeDocument/2006/relationships" id="260" r:id="Rfd34128448a34e9d"/>
    <p:sldId xmlns:r="http://schemas.openxmlformats.org/officeDocument/2006/relationships" id="261" r:id="R295de3c3a80c4bcf"/>
    <p:sldId xmlns:r="http://schemas.openxmlformats.org/officeDocument/2006/relationships" id="262" r:id="R8ada2f42a4c449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4e4b007fad4e34" /><Relationship Type="http://schemas.openxmlformats.org/officeDocument/2006/relationships/slide" Target="/ppt/slides/slide1.xml" Id="R52d86962ab9e4f6f" /><Relationship Type="http://schemas.openxmlformats.org/officeDocument/2006/relationships/slide" Target="/ppt/slides/slide2.xml" Id="R77b5316099bd462d" /><Relationship Type="http://schemas.openxmlformats.org/officeDocument/2006/relationships/slide" Target="/ppt/slides/slide3.xml" Id="R914e95981f134e67" /><Relationship Type="http://schemas.openxmlformats.org/officeDocument/2006/relationships/slide" Target="/ppt/slides/slide4.xml" Id="R0215424719d34553" /><Relationship Type="http://schemas.openxmlformats.org/officeDocument/2006/relationships/slide" Target="/ppt/slides/slide5.xml" Id="Rfd34128448a34e9d" /><Relationship Type="http://schemas.openxmlformats.org/officeDocument/2006/relationships/slide" Target="/ppt/slides/slide6.xml" Id="R295de3c3a80c4bcf" /><Relationship Type="http://schemas.openxmlformats.org/officeDocument/2006/relationships/slide" Target="/ppt/slides/slide7.xml" Id="R8ada2f42a4c449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d0173a170f4a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a84cff9184651" /><Relationship Type="http://schemas.openxmlformats.org/officeDocument/2006/relationships/theme" Target="/ppt/slideMasters/theme/theme1.xml" Id="R4454d4824aad4d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3a84cff91846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f65280348b49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ed6801be4d4a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bdf9c9a29e463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8addc7b77b42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556088f99a49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434c9ee7854b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1dac285c384d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LUWEN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LUWEN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LUWEN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LUWEN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LUWEN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LUWEN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−101 845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12 893 263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113 381 534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140 317 122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LUWEN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LUCIA STABÆK WENAAS  –  99,0 %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TRUDE WENAAS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LUWEN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C. J. Hambros plass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924 523 719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LUWEN AS</a:t>
            </a:r>
          </a:p>
        </p:txBody>
      </p:sp>
    </p:spTree>
  </p:cSld>
  <p:clrMapOvr>
    <a:masterClrMapping xmlns:a="http://schemas.openxmlformats.org/drawingml/2006/main"/>
  </p:clrMapOvr>
</p:sld>
</file>