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f1d09ba5d047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2e45cb4caf4cd6"/>
  </p:sldMasterIdLst>
  <p:sldIdLst>
    <p:sldId xmlns:r="http://schemas.openxmlformats.org/officeDocument/2006/relationships" id="256" r:id="R4076be48cf954177"/>
    <p:sldId xmlns:r="http://schemas.openxmlformats.org/officeDocument/2006/relationships" id="257" r:id="Rddabf8acece245c1"/>
    <p:sldId xmlns:r="http://schemas.openxmlformats.org/officeDocument/2006/relationships" id="258" r:id="Rb3a3895540a94753"/>
    <p:sldId xmlns:r="http://schemas.openxmlformats.org/officeDocument/2006/relationships" id="259" r:id="Rc06e3b62a4374d6e"/>
    <p:sldId xmlns:r="http://schemas.openxmlformats.org/officeDocument/2006/relationships" id="260" r:id="Rbc32737869424a81"/>
    <p:sldId xmlns:r="http://schemas.openxmlformats.org/officeDocument/2006/relationships" id="261" r:id="R49051c9c3e4f41b5"/>
    <p:sldId xmlns:r="http://schemas.openxmlformats.org/officeDocument/2006/relationships" id="262" r:id="Rae180381817348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2e45cb4caf4cd6" /><Relationship Type="http://schemas.openxmlformats.org/officeDocument/2006/relationships/slide" Target="/ppt/slides/slide1.xml" Id="R4076be48cf954177" /><Relationship Type="http://schemas.openxmlformats.org/officeDocument/2006/relationships/slide" Target="/ppt/slides/slide2.xml" Id="Rddabf8acece245c1" /><Relationship Type="http://schemas.openxmlformats.org/officeDocument/2006/relationships/slide" Target="/ppt/slides/slide3.xml" Id="Rb3a3895540a94753" /><Relationship Type="http://schemas.openxmlformats.org/officeDocument/2006/relationships/slide" Target="/ppt/slides/slide4.xml" Id="Rc06e3b62a4374d6e" /><Relationship Type="http://schemas.openxmlformats.org/officeDocument/2006/relationships/slide" Target="/ppt/slides/slide5.xml" Id="Rbc32737869424a81" /><Relationship Type="http://schemas.openxmlformats.org/officeDocument/2006/relationships/slide" Target="/ppt/slides/slide6.xml" Id="R49051c9c3e4f41b5" /><Relationship Type="http://schemas.openxmlformats.org/officeDocument/2006/relationships/slide" Target="/ppt/slides/slide7.xml" Id="Rae180381817348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ca3c2fa3f040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8c7e2a104e480a" /><Relationship Type="http://schemas.openxmlformats.org/officeDocument/2006/relationships/theme" Target="/ppt/slideMasters/theme/theme1.xml" Id="Rc728c898fbd24d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8c7e2a104e48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dba82e72449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aab95907c243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084d3ff1d4c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088c1789b4c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30cf8dbe4c4d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af79a3cef54f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2380a2920e43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AVD KOMPASS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AVD KOMPASS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AVD KOMPASS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AVD KOMPASS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AVD KOMPASS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AVD KOMPASS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−69 614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950 702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2 242 378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AVD KOMPASS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ANATOLI DUDIN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AVD KOMPASS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Leil 127, Sigurd Hoels vei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924 526 041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AVD KOMPASS INVEST AS</a:t>
            </a:r>
          </a:p>
        </p:txBody>
      </p:sp>
    </p:spTree>
  </p:cSld>
  <p:clrMapOvr>
    <a:masterClrMapping xmlns:a="http://schemas.openxmlformats.org/drawingml/2006/main"/>
  </p:clrMapOvr>
</p:sld>
</file>