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135c1bb85c43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bdfd1416fe4e48"/>
  </p:sldMasterIdLst>
  <p:sldIdLst>
    <p:sldId xmlns:r="http://schemas.openxmlformats.org/officeDocument/2006/relationships" id="256" r:id="R8887e695beb749d2"/>
    <p:sldId xmlns:r="http://schemas.openxmlformats.org/officeDocument/2006/relationships" id="257" r:id="R7dca6a15e724401c"/>
    <p:sldId xmlns:r="http://schemas.openxmlformats.org/officeDocument/2006/relationships" id="258" r:id="R377a9843c72b4903"/>
    <p:sldId xmlns:r="http://schemas.openxmlformats.org/officeDocument/2006/relationships" id="259" r:id="Rcd29497efd9f44af"/>
    <p:sldId xmlns:r="http://schemas.openxmlformats.org/officeDocument/2006/relationships" id="260" r:id="Rae635840d6ff4c47"/>
    <p:sldId xmlns:r="http://schemas.openxmlformats.org/officeDocument/2006/relationships" id="261" r:id="R51ccddba4e514396"/>
    <p:sldId xmlns:r="http://schemas.openxmlformats.org/officeDocument/2006/relationships" id="262" r:id="R98c182febfe04f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bdfd1416fe4e48" /><Relationship Type="http://schemas.openxmlformats.org/officeDocument/2006/relationships/slide" Target="/ppt/slides/slide1.xml" Id="R8887e695beb749d2" /><Relationship Type="http://schemas.openxmlformats.org/officeDocument/2006/relationships/slide" Target="/ppt/slides/slide2.xml" Id="R7dca6a15e724401c" /><Relationship Type="http://schemas.openxmlformats.org/officeDocument/2006/relationships/slide" Target="/ppt/slides/slide3.xml" Id="R377a9843c72b4903" /><Relationship Type="http://schemas.openxmlformats.org/officeDocument/2006/relationships/slide" Target="/ppt/slides/slide4.xml" Id="Rcd29497efd9f44af" /><Relationship Type="http://schemas.openxmlformats.org/officeDocument/2006/relationships/slide" Target="/ppt/slides/slide5.xml" Id="Rae635840d6ff4c47" /><Relationship Type="http://schemas.openxmlformats.org/officeDocument/2006/relationships/slide" Target="/ppt/slides/slide6.xml" Id="R51ccddba4e514396" /><Relationship Type="http://schemas.openxmlformats.org/officeDocument/2006/relationships/slide" Target="/ppt/slides/slide7.xml" Id="R98c182febfe04f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d3b702ac6b4d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a895738f34e8b" /><Relationship Type="http://schemas.openxmlformats.org/officeDocument/2006/relationships/theme" Target="/ppt/slideMasters/theme/theme1.xml" Id="Rd454b9df179f4f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5a895738f34e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37a08775546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f6a0e9f244d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6b9d70ad74a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9cb5978dd49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53a496afd940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26ef66f6846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418f855ae42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BRAUT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BRAUT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BRAUT HOLDING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BRAUT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BRAUT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BRAUT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−64 725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21 163 985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21 255 824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BRAUT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BERIT BRAUT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BRAUT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Ropernveien 1D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924 530 723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BRAUT HOLDING AS</a:t>
            </a:r>
          </a:p>
        </p:txBody>
      </p:sp>
    </p:spTree>
  </p:cSld>
  <p:clrMapOvr>
    <a:masterClrMapping xmlns:a="http://schemas.openxmlformats.org/drawingml/2006/main"/>
  </p:clrMapOvr>
</p:sld>
</file>