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c28921c62f47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d7c409bb25471f"/>
  </p:sldMasterIdLst>
  <p:sldIdLst>
    <p:sldId xmlns:r="http://schemas.openxmlformats.org/officeDocument/2006/relationships" id="256" r:id="R0bdee40c153a4f64"/>
    <p:sldId xmlns:r="http://schemas.openxmlformats.org/officeDocument/2006/relationships" id="257" r:id="Rf2de237f582e4e35"/>
    <p:sldId xmlns:r="http://schemas.openxmlformats.org/officeDocument/2006/relationships" id="258" r:id="R3f77a53e607147a5"/>
    <p:sldId xmlns:r="http://schemas.openxmlformats.org/officeDocument/2006/relationships" id="259" r:id="R6e02d192aaad4dd2"/>
    <p:sldId xmlns:r="http://schemas.openxmlformats.org/officeDocument/2006/relationships" id="260" r:id="Rd194fee8e17445e7"/>
    <p:sldId xmlns:r="http://schemas.openxmlformats.org/officeDocument/2006/relationships" id="261" r:id="R361a7e1322a84e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d7c409bb25471f" /><Relationship Type="http://schemas.openxmlformats.org/officeDocument/2006/relationships/slide" Target="/ppt/slides/slide1.xml" Id="R0bdee40c153a4f64" /><Relationship Type="http://schemas.openxmlformats.org/officeDocument/2006/relationships/slide" Target="/ppt/slides/slide2.xml" Id="Rf2de237f582e4e35" /><Relationship Type="http://schemas.openxmlformats.org/officeDocument/2006/relationships/slide" Target="/ppt/slides/slide3.xml" Id="R3f77a53e607147a5" /><Relationship Type="http://schemas.openxmlformats.org/officeDocument/2006/relationships/slide" Target="/ppt/slides/slide4.xml" Id="R6e02d192aaad4dd2" /><Relationship Type="http://schemas.openxmlformats.org/officeDocument/2006/relationships/slide" Target="/ppt/slides/slide5.xml" Id="Rd194fee8e17445e7" /><Relationship Type="http://schemas.openxmlformats.org/officeDocument/2006/relationships/slide" Target="/ppt/slides/slide6.xml" Id="R361a7e1322a84e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14cb11055442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0ece7a84e47b8" /><Relationship Type="http://schemas.openxmlformats.org/officeDocument/2006/relationships/theme" Target="/ppt/slideMasters/theme/theme1.xml" Id="R7c5774baec0b40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b0ece7a84e47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5bd0caebe4c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39fa8493f4b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2c9bc92e342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4c93e419c45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22ea6912643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59d9833924b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CONFI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9404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www.confi.no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924 548 754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 AS</a:t>
            </a:r>
          </a:p>
        </p:txBody>
      </p:sp>
    </p:spTree>
  </p:cSld>
  <p:clrMapOvr>
    <a:masterClrMapping xmlns:a="http://schemas.openxmlformats.org/drawingml/2006/main"/>
  </p:clrMapOvr>
</p:sld>
</file>