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4a638e238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72a34d8fa4d64"/>
  </p:sldMasterIdLst>
  <p:sldIdLst>
    <p:sldId xmlns:r="http://schemas.openxmlformats.org/officeDocument/2006/relationships" id="256" r:id="Rc47611ff2dd24a62"/>
    <p:sldId xmlns:r="http://schemas.openxmlformats.org/officeDocument/2006/relationships" id="257" r:id="R2eea73dd379b45f7"/>
    <p:sldId xmlns:r="http://schemas.openxmlformats.org/officeDocument/2006/relationships" id="258" r:id="Rb248f9a868884dc1"/>
    <p:sldId xmlns:r="http://schemas.openxmlformats.org/officeDocument/2006/relationships" id="259" r:id="R2b17804d64724d9e"/>
    <p:sldId xmlns:r="http://schemas.openxmlformats.org/officeDocument/2006/relationships" id="260" r:id="Ref7e0215cc7a45f4"/>
    <p:sldId xmlns:r="http://schemas.openxmlformats.org/officeDocument/2006/relationships" id="261" r:id="Rf2174420f18c4a59"/>
    <p:sldId xmlns:r="http://schemas.openxmlformats.org/officeDocument/2006/relationships" id="262" r:id="R6de1fad43780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72a34d8fa4d64" /><Relationship Type="http://schemas.openxmlformats.org/officeDocument/2006/relationships/slide" Target="/ppt/slides/slide1.xml" Id="Rc47611ff2dd24a62" /><Relationship Type="http://schemas.openxmlformats.org/officeDocument/2006/relationships/slide" Target="/ppt/slides/slide2.xml" Id="R2eea73dd379b45f7" /><Relationship Type="http://schemas.openxmlformats.org/officeDocument/2006/relationships/slide" Target="/ppt/slides/slide3.xml" Id="Rb248f9a868884dc1" /><Relationship Type="http://schemas.openxmlformats.org/officeDocument/2006/relationships/slide" Target="/ppt/slides/slide4.xml" Id="R2b17804d64724d9e" /><Relationship Type="http://schemas.openxmlformats.org/officeDocument/2006/relationships/slide" Target="/ppt/slides/slide5.xml" Id="Ref7e0215cc7a45f4" /><Relationship Type="http://schemas.openxmlformats.org/officeDocument/2006/relationships/slide" Target="/ppt/slides/slide6.xml" Id="Rf2174420f18c4a59" /><Relationship Type="http://schemas.openxmlformats.org/officeDocument/2006/relationships/slide" Target="/ppt/slides/slide7.xml" Id="R6de1fad43780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6a631aea0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cd73ad79491a" /><Relationship Type="http://schemas.openxmlformats.org/officeDocument/2006/relationships/theme" Target="/ppt/slideMasters/theme/theme1.xml" Id="R78a3cc7770d8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acd73ad79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764535c1d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64f880db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aa648aa7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6d72aa030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c236af551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6cf28450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1c580e7a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1 237 865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1 623 673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ELISABETH OLVÉN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www.confi.no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