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8473376d6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1ae066748447f"/>
  </p:sldMasterIdLst>
  <p:sldIdLst>
    <p:sldId xmlns:r="http://schemas.openxmlformats.org/officeDocument/2006/relationships" id="256" r:id="R0882e755bb6f4736"/>
    <p:sldId xmlns:r="http://schemas.openxmlformats.org/officeDocument/2006/relationships" id="257" r:id="R912eb3b92ae34ed5"/>
    <p:sldId xmlns:r="http://schemas.openxmlformats.org/officeDocument/2006/relationships" id="258" r:id="R6928483c4f6846df"/>
    <p:sldId xmlns:r="http://schemas.openxmlformats.org/officeDocument/2006/relationships" id="259" r:id="Rc4652c677870497e"/>
    <p:sldId xmlns:r="http://schemas.openxmlformats.org/officeDocument/2006/relationships" id="260" r:id="R1e71599779904553"/>
    <p:sldId xmlns:r="http://schemas.openxmlformats.org/officeDocument/2006/relationships" id="261" r:id="R8038aaba003b4089"/>
    <p:sldId xmlns:r="http://schemas.openxmlformats.org/officeDocument/2006/relationships" id="262" r:id="Rf96936c2a03a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1ae066748447f" /><Relationship Type="http://schemas.openxmlformats.org/officeDocument/2006/relationships/slide" Target="/ppt/slides/slide1.xml" Id="R0882e755bb6f4736" /><Relationship Type="http://schemas.openxmlformats.org/officeDocument/2006/relationships/slide" Target="/ppt/slides/slide2.xml" Id="R912eb3b92ae34ed5" /><Relationship Type="http://schemas.openxmlformats.org/officeDocument/2006/relationships/slide" Target="/ppt/slides/slide3.xml" Id="R6928483c4f6846df" /><Relationship Type="http://schemas.openxmlformats.org/officeDocument/2006/relationships/slide" Target="/ppt/slides/slide4.xml" Id="Rc4652c677870497e" /><Relationship Type="http://schemas.openxmlformats.org/officeDocument/2006/relationships/slide" Target="/ppt/slides/slide5.xml" Id="R1e71599779904553" /><Relationship Type="http://schemas.openxmlformats.org/officeDocument/2006/relationships/slide" Target="/ppt/slides/slide6.xml" Id="R8038aaba003b4089" /><Relationship Type="http://schemas.openxmlformats.org/officeDocument/2006/relationships/slide" Target="/ppt/slides/slide7.xml" Id="Rf96936c2a03a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40b1d69d4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c9ec155044f52" /><Relationship Type="http://schemas.openxmlformats.org/officeDocument/2006/relationships/theme" Target="/ppt/slideMasters/theme/theme1.xml" Id="Rdc6d950c1c5b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c9ec15504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069a7f9c6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f037b5e97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6cf6d7fe6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f9e4aa9d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ac3543f0e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19a884315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0aad3c31f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MOTION VECTOR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MOTION VECTOR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HÅVARD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Espeland, Østerli terrasse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924 557 672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