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d1ded1396e46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bf0b39e6004d5b"/>
  </p:sldMasterIdLst>
  <p:sldIdLst>
    <p:sldId xmlns:r="http://schemas.openxmlformats.org/officeDocument/2006/relationships" id="256" r:id="R401ec0db53f84751"/>
    <p:sldId xmlns:r="http://schemas.openxmlformats.org/officeDocument/2006/relationships" id="257" r:id="R583508e526224d6e"/>
    <p:sldId xmlns:r="http://schemas.openxmlformats.org/officeDocument/2006/relationships" id="258" r:id="R720aea850f28490a"/>
    <p:sldId xmlns:r="http://schemas.openxmlformats.org/officeDocument/2006/relationships" id="259" r:id="R8199c64426e043ad"/>
    <p:sldId xmlns:r="http://schemas.openxmlformats.org/officeDocument/2006/relationships" id="260" r:id="R30c7e7ab9d094ae9"/>
    <p:sldId xmlns:r="http://schemas.openxmlformats.org/officeDocument/2006/relationships" id="261" r:id="R3f3ca238d4eb4f6a"/>
    <p:sldId xmlns:r="http://schemas.openxmlformats.org/officeDocument/2006/relationships" id="262" r:id="R941c2ba381db4c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bf0b39e6004d5b" /><Relationship Type="http://schemas.openxmlformats.org/officeDocument/2006/relationships/slide" Target="/ppt/slides/slide1.xml" Id="R401ec0db53f84751" /><Relationship Type="http://schemas.openxmlformats.org/officeDocument/2006/relationships/slide" Target="/ppt/slides/slide2.xml" Id="R583508e526224d6e" /><Relationship Type="http://schemas.openxmlformats.org/officeDocument/2006/relationships/slide" Target="/ppt/slides/slide3.xml" Id="R720aea850f28490a" /><Relationship Type="http://schemas.openxmlformats.org/officeDocument/2006/relationships/slide" Target="/ppt/slides/slide4.xml" Id="R8199c64426e043ad" /><Relationship Type="http://schemas.openxmlformats.org/officeDocument/2006/relationships/slide" Target="/ppt/slides/slide5.xml" Id="R30c7e7ab9d094ae9" /><Relationship Type="http://schemas.openxmlformats.org/officeDocument/2006/relationships/slide" Target="/ppt/slides/slide6.xml" Id="R3f3ca238d4eb4f6a" /><Relationship Type="http://schemas.openxmlformats.org/officeDocument/2006/relationships/slide" Target="/ppt/slides/slide7.xml" Id="R941c2ba381db4c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12e459011f49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645d33f3ad485b" /><Relationship Type="http://schemas.openxmlformats.org/officeDocument/2006/relationships/theme" Target="/ppt/slideMasters/theme/theme1.xml" Id="Rf43b91af359441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645d33f3ad48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19ccae28af44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8f92be8e1146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18445bf55b47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0c6eb44d7d4b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3ba5f030094b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f5adad356d4d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6a4138a83949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ERGA REVISJON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ERGA REVISJON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4 549 644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16 881 436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25 603 913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OFTEDAL ANETTE  –  32,4 %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SKULSTAD KONRAD  –  32,4 %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TJØNN ØYVIND  –  32,4 %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 KJELL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ERGA REVISJON HOLDING AS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SANDE GERD JORUNN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924 563 400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HOLDING AS</a:t>
            </a:r>
          </a:p>
        </p:txBody>
      </p:sp>
    </p:spTree>
  </p:cSld>
  <p:clrMapOvr>
    <a:masterClrMapping xmlns:a="http://schemas.openxmlformats.org/drawingml/2006/main"/>
  </p:clrMapOvr>
</p:sld>
</file>