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a9d49c7b5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496aca6d74b2b"/>
  </p:sldMasterIdLst>
  <p:sldIdLst>
    <p:sldId xmlns:r="http://schemas.openxmlformats.org/officeDocument/2006/relationships" id="256" r:id="R42b7c904b77a4484"/>
    <p:sldId xmlns:r="http://schemas.openxmlformats.org/officeDocument/2006/relationships" id="257" r:id="R9981806c8acf4657"/>
    <p:sldId xmlns:r="http://schemas.openxmlformats.org/officeDocument/2006/relationships" id="258" r:id="R2d76287c1eb24497"/>
    <p:sldId xmlns:r="http://schemas.openxmlformats.org/officeDocument/2006/relationships" id="259" r:id="R5910fe9b9d09412f"/>
    <p:sldId xmlns:r="http://schemas.openxmlformats.org/officeDocument/2006/relationships" id="260" r:id="R450a742cccbb4f31"/>
    <p:sldId xmlns:r="http://schemas.openxmlformats.org/officeDocument/2006/relationships" id="261" r:id="R1a649d2a48e34323"/>
    <p:sldId xmlns:r="http://schemas.openxmlformats.org/officeDocument/2006/relationships" id="262" r:id="R379d553145fd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496aca6d74b2b" /><Relationship Type="http://schemas.openxmlformats.org/officeDocument/2006/relationships/slide" Target="/ppt/slides/slide1.xml" Id="R42b7c904b77a4484" /><Relationship Type="http://schemas.openxmlformats.org/officeDocument/2006/relationships/slide" Target="/ppt/slides/slide2.xml" Id="R9981806c8acf4657" /><Relationship Type="http://schemas.openxmlformats.org/officeDocument/2006/relationships/slide" Target="/ppt/slides/slide3.xml" Id="R2d76287c1eb24497" /><Relationship Type="http://schemas.openxmlformats.org/officeDocument/2006/relationships/slide" Target="/ppt/slides/slide4.xml" Id="R5910fe9b9d09412f" /><Relationship Type="http://schemas.openxmlformats.org/officeDocument/2006/relationships/slide" Target="/ppt/slides/slide5.xml" Id="R450a742cccbb4f31" /><Relationship Type="http://schemas.openxmlformats.org/officeDocument/2006/relationships/slide" Target="/ppt/slides/slide6.xml" Id="R1a649d2a48e34323" /><Relationship Type="http://schemas.openxmlformats.org/officeDocument/2006/relationships/slide" Target="/ppt/slides/slide7.xml" Id="R379d553145fd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90b235e32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ee3dd95b4577" /><Relationship Type="http://schemas.openxmlformats.org/officeDocument/2006/relationships/theme" Target="/ppt/slideMasters/theme/theme1.xml" Id="R555c54debb8e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2ee3dd95b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b95a0a39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a9db20571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59b9eba3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f8a07edda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e13254fa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0ef1b1e93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683844ad5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−2 600 688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TREMYR ÅDNE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924 566 841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NEMO INVEST AS</a:t>
            </a:r>
          </a:p>
        </p:txBody>
      </p:sp>
    </p:spTree>
  </p:cSld>
  <p:clrMapOvr>
    <a:masterClrMapping xmlns:a="http://schemas.openxmlformats.org/drawingml/2006/main"/>
  </p:clrMapOvr>
</p:sld>
</file>