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41a7dad92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75165ee6b46a8"/>
  </p:sldMasterIdLst>
  <p:sldIdLst>
    <p:sldId xmlns:r="http://schemas.openxmlformats.org/officeDocument/2006/relationships" id="256" r:id="R7ab90b1a7e024333"/>
    <p:sldId xmlns:r="http://schemas.openxmlformats.org/officeDocument/2006/relationships" id="257" r:id="R624c4dd75dbf4cc2"/>
    <p:sldId xmlns:r="http://schemas.openxmlformats.org/officeDocument/2006/relationships" id="258" r:id="R592134ef6a244c57"/>
    <p:sldId xmlns:r="http://schemas.openxmlformats.org/officeDocument/2006/relationships" id="259" r:id="Rfe28e8b899df4492"/>
    <p:sldId xmlns:r="http://schemas.openxmlformats.org/officeDocument/2006/relationships" id="260" r:id="Re5deafcef763439d"/>
    <p:sldId xmlns:r="http://schemas.openxmlformats.org/officeDocument/2006/relationships" id="261" r:id="Rb87a4445d0ee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75165ee6b46a8" /><Relationship Type="http://schemas.openxmlformats.org/officeDocument/2006/relationships/slide" Target="/ppt/slides/slide1.xml" Id="R7ab90b1a7e024333" /><Relationship Type="http://schemas.openxmlformats.org/officeDocument/2006/relationships/slide" Target="/ppt/slides/slide2.xml" Id="R624c4dd75dbf4cc2" /><Relationship Type="http://schemas.openxmlformats.org/officeDocument/2006/relationships/slide" Target="/ppt/slides/slide3.xml" Id="R592134ef6a244c57" /><Relationship Type="http://schemas.openxmlformats.org/officeDocument/2006/relationships/slide" Target="/ppt/slides/slide4.xml" Id="Rfe28e8b899df4492" /><Relationship Type="http://schemas.openxmlformats.org/officeDocument/2006/relationships/slide" Target="/ppt/slides/slide5.xml" Id="Re5deafcef763439d" /><Relationship Type="http://schemas.openxmlformats.org/officeDocument/2006/relationships/slide" Target="/ppt/slides/slide6.xml" Id="Rb87a4445d0ee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f052624e3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25f1a72e402c" /><Relationship Type="http://schemas.openxmlformats.org/officeDocument/2006/relationships/theme" Target="/ppt/slideMasters/theme/theme1.xml" Id="R5a023b861fc7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c25f1a72e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cde8bb43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a79f92dc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61201e38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5a07cc4b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dc7a147f1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62a9cf59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ALGAETECH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ALGAETECH AS</a:t>
            </a:r>
          </a:p>
        </p:txBody>
      </p:sp>
    </p:spTree>
  </p:cSld>
  <p:clrMapOvr>
    <a:masterClrMapping xmlns:a="http://schemas.openxmlformats.org/drawingml/2006/main"/>
  </p:clrMapOvr>
</p:sld>
</file>