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486a018de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663ba28154c3d"/>
  </p:sldMasterIdLst>
  <p:sldIdLst>
    <p:sldId xmlns:r="http://schemas.openxmlformats.org/officeDocument/2006/relationships" id="256" r:id="R820fef457d4d4948"/>
    <p:sldId xmlns:r="http://schemas.openxmlformats.org/officeDocument/2006/relationships" id="257" r:id="R8cba67ca4f084c90"/>
    <p:sldId xmlns:r="http://schemas.openxmlformats.org/officeDocument/2006/relationships" id="258" r:id="R0b86346cd1ca4079"/>
    <p:sldId xmlns:r="http://schemas.openxmlformats.org/officeDocument/2006/relationships" id="259" r:id="R5131ee50e682415b"/>
    <p:sldId xmlns:r="http://schemas.openxmlformats.org/officeDocument/2006/relationships" id="260" r:id="R44190eceafe24a57"/>
    <p:sldId xmlns:r="http://schemas.openxmlformats.org/officeDocument/2006/relationships" id="261" r:id="R4814638a20fc4e43"/>
    <p:sldId xmlns:r="http://schemas.openxmlformats.org/officeDocument/2006/relationships" id="262" r:id="R0edf313a87ad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663ba28154c3d" /><Relationship Type="http://schemas.openxmlformats.org/officeDocument/2006/relationships/slide" Target="/ppt/slides/slide1.xml" Id="R820fef457d4d4948" /><Relationship Type="http://schemas.openxmlformats.org/officeDocument/2006/relationships/slide" Target="/ppt/slides/slide2.xml" Id="R8cba67ca4f084c90" /><Relationship Type="http://schemas.openxmlformats.org/officeDocument/2006/relationships/slide" Target="/ppt/slides/slide3.xml" Id="R0b86346cd1ca4079" /><Relationship Type="http://schemas.openxmlformats.org/officeDocument/2006/relationships/slide" Target="/ppt/slides/slide4.xml" Id="R5131ee50e682415b" /><Relationship Type="http://schemas.openxmlformats.org/officeDocument/2006/relationships/slide" Target="/ppt/slides/slide5.xml" Id="R44190eceafe24a57" /><Relationship Type="http://schemas.openxmlformats.org/officeDocument/2006/relationships/slide" Target="/ppt/slides/slide6.xml" Id="R4814638a20fc4e43" /><Relationship Type="http://schemas.openxmlformats.org/officeDocument/2006/relationships/slide" Target="/ppt/slides/slide7.xml" Id="R0edf313a87ad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fd84c8910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95c851a043c6" /><Relationship Type="http://schemas.openxmlformats.org/officeDocument/2006/relationships/theme" Target="/ppt/slideMasters/theme/theme1.xml" Id="Rb481488ce88d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195c851a0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c0403c06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ed3db037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5aa6dc98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edd072ce7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ea9770338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83102a76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55cd174a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ALGAETECH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ALGAETECH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INVEST AS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ATHENA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HELLESÆTH ERNST HERMAN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