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89bf95579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b38a72b724387"/>
  </p:sldMasterIdLst>
  <p:sldIdLst>
    <p:sldId xmlns:r="http://schemas.openxmlformats.org/officeDocument/2006/relationships" id="256" r:id="R8e161d2fc3be4a13"/>
    <p:sldId xmlns:r="http://schemas.openxmlformats.org/officeDocument/2006/relationships" id="257" r:id="Rec41431bbee847a6"/>
    <p:sldId xmlns:r="http://schemas.openxmlformats.org/officeDocument/2006/relationships" id="258" r:id="R121ea4d2c5d544a2"/>
    <p:sldId xmlns:r="http://schemas.openxmlformats.org/officeDocument/2006/relationships" id="259" r:id="Radb2600b56d84a1c"/>
    <p:sldId xmlns:r="http://schemas.openxmlformats.org/officeDocument/2006/relationships" id="260" r:id="R1f662a3668494c39"/>
    <p:sldId xmlns:r="http://schemas.openxmlformats.org/officeDocument/2006/relationships" id="261" r:id="Re7cd037c81ca45ff"/>
    <p:sldId xmlns:r="http://schemas.openxmlformats.org/officeDocument/2006/relationships" id="262" r:id="Rf8e8be1fe1f5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b38a72b724387" /><Relationship Type="http://schemas.openxmlformats.org/officeDocument/2006/relationships/slide" Target="/ppt/slides/slide1.xml" Id="R8e161d2fc3be4a13" /><Relationship Type="http://schemas.openxmlformats.org/officeDocument/2006/relationships/slide" Target="/ppt/slides/slide2.xml" Id="Rec41431bbee847a6" /><Relationship Type="http://schemas.openxmlformats.org/officeDocument/2006/relationships/slide" Target="/ppt/slides/slide3.xml" Id="R121ea4d2c5d544a2" /><Relationship Type="http://schemas.openxmlformats.org/officeDocument/2006/relationships/slide" Target="/ppt/slides/slide4.xml" Id="Radb2600b56d84a1c" /><Relationship Type="http://schemas.openxmlformats.org/officeDocument/2006/relationships/slide" Target="/ppt/slides/slide5.xml" Id="R1f662a3668494c39" /><Relationship Type="http://schemas.openxmlformats.org/officeDocument/2006/relationships/slide" Target="/ppt/slides/slide6.xml" Id="Re7cd037c81ca45ff" /><Relationship Type="http://schemas.openxmlformats.org/officeDocument/2006/relationships/slide" Target="/ppt/slides/slide7.xml" Id="Rf8e8be1fe1f5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d10ed7bc7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c6098403494b" /><Relationship Type="http://schemas.openxmlformats.org/officeDocument/2006/relationships/theme" Target="/ppt/slideMasters/theme/theme1.xml" Id="Rbf948afac2a8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dc6098403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e33375f2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1c849c9c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64a59986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b2ee8fe3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0a48f2981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202769ec8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601a2f3e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LANGHELLE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INVEST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RUNGE LANGHELLE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Buhagen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924 567 562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