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52e4b42db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54e65378c44e1"/>
  </p:sldMasterIdLst>
  <p:sldIdLst>
    <p:sldId xmlns:r="http://schemas.openxmlformats.org/officeDocument/2006/relationships" id="256" r:id="R9edf763445f8458a"/>
    <p:sldId xmlns:r="http://schemas.openxmlformats.org/officeDocument/2006/relationships" id="257" r:id="Rf3f3e13e80744bd0"/>
    <p:sldId xmlns:r="http://schemas.openxmlformats.org/officeDocument/2006/relationships" id="258" r:id="R5d138ca6f5cf4837"/>
    <p:sldId xmlns:r="http://schemas.openxmlformats.org/officeDocument/2006/relationships" id="259" r:id="Rd0c2ba1943e04cd4"/>
    <p:sldId xmlns:r="http://schemas.openxmlformats.org/officeDocument/2006/relationships" id="260" r:id="R29333ee93c5c43c1"/>
    <p:sldId xmlns:r="http://schemas.openxmlformats.org/officeDocument/2006/relationships" id="261" r:id="R2c8292ce2746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54e65378c44e1" /><Relationship Type="http://schemas.openxmlformats.org/officeDocument/2006/relationships/slide" Target="/ppt/slides/slide1.xml" Id="R9edf763445f8458a" /><Relationship Type="http://schemas.openxmlformats.org/officeDocument/2006/relationships/slide" Target="/ppt/slides/slide2.xml" Id="Rf3f3e13e80744bd0" /><Relationship Type="http://schemas.openxmlformats.org/officeDocument/2006/relationships/slide" Target="/ppt/slides/slide3.xml" Id="R5d138ca6f5cf4837" /><Relationship Type="http://schemas.openxmlformats.org/officeDocument/2006/relationships/slide" Target="/ppt/slides/slide4.xml" Id="Rd0c2ba1943e04cd4" /><Relationship Type="http://schemas.openxmlformats.org/officeDocument/2006/relationships/slide" Target="/ppt/slides/slide5.xml" Id="R29333ee93c5c43c1" /><Relationship Type="http://schemas.openxmlformats.org/officeDocument/2006/relationships/slide" Target="/ppt/slides/slide6.xml" Id="R2c8292ce2746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6a34806e9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7b1c91a3a4395" /><Relationship Type="http://schemas.openxmlformats.org/officeDocument/2006/relationships/theme" Target="/ppt/slideMasters/theme/theme1.xml" Id="Rffae30c0da23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7b1c91a3a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7ccb6c07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5386732c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c8e4ad9e6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ad4e0638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a1322abde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224f0e27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BEDRIFTSVAKTA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BEDRIFTSVAKTA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gate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BEDRIFTSVAKTA AS</a:t>
            </a:r>
          </a:p>
        </p:txBody>
      </p:sp>
    </p:spTree>
  </p:cSld>
  <p:clrMapOvr>
    <a:masterClrMapping xmlns:a="http://schemas.openxmlformats.org/drawingml/2006/main"/>
  </p:clrMapOvr>
</p:sld>
</file>