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97738a873a449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353f1f8a70484c"/>
  </p:sldMasterIdLst>
  <p:sldIdLst>
    <p:sldId xmlns:r="http://schemas.openxmlformats.org/officeDocument/2006/relationships" id="256" r:id="Rb7625e20d14a4f5e"/>
    <p:sldId xmlns:r="http://schemas.openxmlformats.org/officeDocument/2006/relationships" id="257" r:id="R546451dc2610430b"/>
    <p:sldId xmlns:r="http://schemas.openxmlformats.org/officeDocument/2006/relationships" id="258" r:id="R67e1703e41f6451e"/>
    <p:sldId xmlns:r="http://schemas.openxmlformats.org/officeDocument/2006/relationships" id="259" r:id="Re387d1a829ae40d2"/>
    <p:sldId xmlns:r="http://schemas.openxmlformats.org/officeDocument/2006/relationships" id="260" r:id="R09262ab4f2634a36"/>
    <p:sldId xmlns:r="http://schemas.openxmlformats.org/officeDocument/2006/relationships" id="261" r:id="R7496d75c04844f37"/>
    <p:sldId xmlns:r="http://schemas.openxmlformats.org/officeDocument/2006/relationships" id="262" r:id="Re5e0d247674e40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353f1f8a70484c" /><Relationship Type="http://schemas.openxmlformats.org/officeDocument/2006/relationships/slide" Target="/ppt/slides/slide1.xml" Id="Rb7625e20d14a4f5e" /><Relationship Type="http://schemas.openxmlformats.org/officeDocument/2006/relationships/slide" Target="/ppt/slides/slide2.xml" Id="R546451dc2610430b" /><Relationship Type="http://schemas.openxmlformats.org/officeDocument/2006/relationships/slide" Target="/ppt/slides/slide3.xml" Id="R67e1703e41f6451e" /><Relationship Type="http://schemas.openxmlformats.org/officeDocument/2006/relationships/slide" Target="/ppt/slides/slide4.xml" Id="Re387d1a829ae40d2" /><Relationship Type="http://schemas.openxmlformats.org/officeDocument/2006/relationships/slide" Target="/ppt/slides/slide5.xml" Id="R09262ab4f2634a36" /><Relationship Type="http://schemas.openxmlformats.org/officeDocument/2006/relationships/slide" Target="/ppt/slides/slide6.xml" Id="R7496d75c04844f37" /><Relationship Type="http://schemas.openxmlformats.org/officeDocument/2006/relationships/slide" Target="/ppt/slides/slide7.xml" Id="Re5e0d247674e40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41eaf89b441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a8093656f04f9d" /><Relationship Type="http://schemas.openxmlformats.org/officeDocument/2006/relationships/theme" Target="/ppt/slideMasters/theme/theme1.xml" Id="R486b677ecf1a4c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a8093656f04f9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64f6d9d704bf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1bd0867b84e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fd02045b5944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1668e621f4d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a7c6b920744e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0c5b17db1c449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898db30625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RUNNING AEONIAN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RUNNING AEONIAN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4 313 052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4 498 106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6 672 106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HÅKON SVERRE RØNNING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Håkon Sverre Rønning, Edvard Griegs vei 46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hakon.ronning@ogreid.no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924 570 547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RUNNING AEONIAN AS</a:t>
            </a:r>
          </a:p>
        </p:txBody>
      </p:sp>
    </p:spTree>
  </p:cSld>
  <p:clrMapOvr>
    <a:masterClrMapping xmlns:a="http://schemas.openxmlformats.org/drawingml/2006/main"/>
  </p:clrMapOvr>
</p:sld>
</file>