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fb6f05107c42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b0f51174384a12"/>
  </p:sldMasterIdLst>
  <p:sldIdLst>
    <p:sldId xmlns:r="http://schemas.openxmlformats.org/officeDocument/2006/relationships" id="256" r:id="R7fbed935be194c6b"/>
    <p:sldId xmlns:r="http://schemas.openxmlformats.org/officeDocument/2006/relationships" id="257" r:id="Re7bf9bf06b174efe"/>
    <p:sldId xmlns:r="http://schemas.openxmlformats.org/officeDocument/2006/relationships" id="258" r:id="R86da136c1ab14f12"/>
    <p:sldId xmlns:r="http://schemas.openxmlformats.org/officeDocument/2006/relationships" id="259" r:id="Rff1c34a7331e42fd"/>
    <p:sldId xmlns:r="http://schemas.openxmlformats.org/officeDocument/2006/relationships" id="260" r:id="R255d102f02254f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b0f51174384a12" /><Relationship Type="http://schemas.openxmlformats.org/officeDocument/2006/relationships/slide" Target="/ppt/slides/slide1.xml" Id="R7fbed935be194c6b" /><Relationship Type="http://schemas.openxmlformats.org/officeDocument/2006/relationships/slide" Target="/ppt/slides/slide2.xml" Id="Re7bf9bf06b174efe" /><Relationship Type="http://schemas.openxmlformats.org/officeDocument/2006/relationships/slide" Target="/ppt/slides/slide3.xml" Id="R86da136c1ab14f12" /><Relationship Type="http://schemas.openxmlformats.org/officeDocument/2006/relationships/slide" Target="/ppt/slides/slide4.xml" Id="Rff1c34a7331e42fd" /><Relationship Type="http://schemas.openxmlformats.org/officeDocument/2006/relationships/slide" Target="/ppt/slides/slide5.xml" Id="R255d102f02254f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1a39d83f6d41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da0b4f9054aa2" /><Relationship Type="http://schemas.openxmlformats.org/officeDocument/2006/relationships/theme" Target="/ppt/slideMasters/theme/theme1.xml" Id="Re538b84d9a0f47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dda0b4f9054a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65a166c8e43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b91a8fdc04d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48318e95444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227dd74784a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b2d7f0ce24a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DYRLEGEN I ØRLAND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DYRLEGEN I ØRLAND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DYRLEGEN I ØRLAND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DYRLEGEN I ØRLAND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DYRLEGEN I ØRLAND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DYRLEGEN I ØRLAND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924 572 302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DYRLEGEN I ØRLAND AS</a:t>
            </a:r>
          </a:p>
        </p:txBody>
      </p:sp>
    </p:spTree>
  </p:cSld>
  <p:clrMapOvr>
    <a:masterClrMapping xmlns:a="http://schemas.openxmlformats.org/drawingml/2006/main"/>
  </p:clrMapOvr>
</p:sld>
</file>