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a170c9528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b517e52ed41e9"/>
  </p:sldMasterIdLst>
  <p:sldIdLst>
    <p:sldId xmlns:r="http://schemas.openxmlformats.org/officeDocument/2006/relationships" id="256" r:id="R53e839db86004ee8"/>
    <p:sldId xmlns:r="http://schemas.openxmlformats.org/officeDocument/2006/relationships" id="257" r:id="R6046dc24c7e14920"/>
    <p:sldId xmlns:r="http://schemas.openxmlformats.org/officeDocument/2006/relationships" id="258" r:id="R489d9fa5347d4882"/>
    <p:sldId xmlns:r="http://schemas.openxmlformats.org/officeDocument/2006/relationships" id="259" r:id="Ra3354fd170c84bf9"/>
    <p:sldId xmlns:r="http://schemas.openxmlformats.org/officeDocument/2006/relationships" id="260" r:id="R5477ebee35304421"/>
    <p:sldId xmlns:r="http://schemas.openxmlformats.org/officeDocument/2006/relationships" id="261" r:id="Rf17f9f4ffa074973"/>
    <p:sldId xmlns:r="http://schemas.openxmlformats.org/officeDocument/2006/relationships" id="262" r:id="R841371b67f7d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b517e52ed41e9" /><Relationship Type="http://schemas.openxmlformats.org/officeDocument/2006/relationships/slide" Target="/ppt/slides/slide1.xml" Id="R53e839db86004ee8" /><Relationship Type="http://schemas.openxmlformats.org/officeDocument/2006/relationships/slide" Target="/ppt/slides/slide2.xml" Id="R6046dc24c7e14920" /><Relationship Type="http://schemas.openxmlformats.org/officeDocument/2006/relationships/slide" Target="/ppt/slides/slide3.xml" Id="R489d9fa5347d4882" /><Relationship Type="http://schemas.openxmlformats.org/officeDocument/2006/relationships/slide" Target="/ppt/slides/slide4.xml" Id="Ra3354fd170c84bf9" /><Relationship Type="http://schemas.openxmlformats.org/officeDocument/2006/relationships/slide" Target="/ppt/slides/slide5.xml" Id="R5477ebee35304421" /><Relationship Type="http://schemas.openxmlformats.org/officeDocument/2006/relationships/slide" Target="/ppt/slides/slide6.xml" Id="Rf17f9f4ffa074973" /><Relationship Type="http://schemas.openxmlformats.org/officeDocument/2006/relationships/slide" Target="/ppt/slides/slide7.xml" Id="R841371b67f7d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fcf0c614c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651d0b7046a9" /><Relationship Type="http://schemas.openxmlformats.org/officeDocument/2006/relationships/theme" Target="/ppt/slideMasters/theme/theme1.xml" Id="R4b96c6fb188c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4651d0b70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2bb1f66af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327d53f0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c8f4ce19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8863a49a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a3313710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ea530a80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6e6a4d04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BOGSTADVEIEN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−14 656 227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−38 268 234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4 144 484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 COME IN PEACE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Hegdehaugsveien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924 579 862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BOGSTADVEIEN SERVICE AS</a:t>
            </a:r>
          </a:p>
        </p:txBody>
      </p:sp>
    </p:spTree>
  </p:cSld>
  <p:clrMapOvr>
    <a:masterClrMapping xmlns:a="http://schemas.openxmlformats.org/drawingml/2006/main"/>
  </p:clrMapOvr>
</p:sld>
</file>