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b87404d69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a07912dba4a2b"/>
  </p:sldMasterIdLst>
  <p:sldIdLst>
    <p:sldId xmlns:r="http://schemas.openxmlformats.org/officeDocument/2006/relationships" id="256" r:id="Rbb9afa41f8584db9"/>
    <p:sldId xmlns:r="http://schemas.openxmlformats.org/officeDocument/2006/relationships" id="257" r:id="R783db92d4f384227"/>
    <p:sldId xmlns:r="http://schemas.openxmlformats.org/officeDocument/2006/relationships" id="258" r:id="Racd9623982f54d9f"/>
    <p:sldId xmlns:r="http://schemas.openxmlformats.org/officeDocument/2006/relationships" id="259" r:id="Rfe77a906b8a0425f"/>
    <p:sldId xmlns:r="http://schemas.openxmlformats.org/officeDocument/2006/relationships" id="260" r:id="Rbb05ab70167d4985"/>
    <p:sldId xmlns:r="http://schemas.openxmlformats.org/officeDocument/2006/relationships" id="261" r:id="Rc402eec112ce4bcd"/>
    <p:sldId xmlns:r="http://schemas.openxmlformats.org/officeDocument/2006/relationships" id="262" r:id="Rfd2130f852a6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a07912dba4a2b" /><Relationship Type="http://schemas.openxmlformats.org/officeDocument/2006/relationships/slide" Target="/ppt/slides/slide1.xml" Id="Rbb9afa41f8584db9" /><Relationship Type="http://schemas.openxmlformats.org/officeDocument/2006/relationships/slide" Target="/ppt/slides/slide2.xml" Id="R783db92d4f384227" /><Relationship Type="http://schemas.openxmlformats.org/officeDocument/2006/relationships/slide" Target="/ppt/slides/slide3.xml" Id="Racd9623982f54d9f" /><Relationship Type="http://schemas.openxmlformats.org/officeDocument/2006/relationships/slide" Target="/ppt/slides/slide4.xml" Id="Rfe77a906b8a0425f" /><Relationship Type="http://schemas.openxmlformats.org/officeDocument/2006/relationships/slide" Target="/ppt/slides/slide5.xml" Id="Rbb05ab70167d4985" /><Relationship Type="http://schemas.openxmlformats.org/officeDocument/2006/relationships/slide" Target="/ppt/slides/slide6.xml" Id="Rc402eec112ce4bcd" /><Relationship Type="http://schemas.openxmlformats.org/officeDocument/2006/relationships/slide" Target="/ppt/slides/slide7.xml" Id="Rfd2130f852a6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606718310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5cd2e50134bcd" /><Relationship Type="http://schemas.openxmlformats.org/officeDocument/2006/relationships/theme" Target="/ppt/slideMasters/theme/theme1.xml" Id="R4bf80a8ab01d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5cd2e5013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4e0d0d6a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a498afba5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6735eb7d8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a529178a0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4e4a1d993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ea2577e2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8517154a2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4 131 762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12 408 405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THOMAS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Fredlihavna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RIISØEN INVEST AS</a:t>
            </a:r>
          </a:p>
        </p:txBody>
      </p:sp>
    </p:spTree>
  </p:cSld>
  <p:clrMapOvr>
    <a:masterClrMapping xmlns:a="http://schemas.openxmlformats.org/drawingml/2006/main"/>
  </p:clrMapOvr>
</p:sld>
</file>