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9e58c99b8948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6eb9adadc740a1"/>
  </p:sldMasterIdLst>
  <p:sldIdLst>
    <p:sldId xmlns:r="http://schemas.openxmlformats.org/officeDocument/2006/relationships" id="256" r:id="R4fb41a3c9566400f"/>
    <p:sldId xmlns:r="http://schemas.openxmlformats.org/officeDocument/2006/relationships" id="257" r:id="Rc893f42a25d84626"/>
    <p:sldId xmlns:r="http://schemas.openxmlformats.org/officeDocument/2006/relationships" id="258" r:id="R7f5766db6b6f4360"/>
    <p:sldId xmlns:r="http://schemas.openxmlformats.org/officeDocument/2006/relationships" id="259" r:id="R79d4dc9bbe2a4ac8"/>
    <p:sldId xmlns:r="http://schemas.openxmlformats.org/officeDocument/2006/relationships" id="260" r:id="R6300b818174147ad"/>
    <p:sldId xmlns:r="http://schemas.openxmlformats.org/officeDocument/2006/relationships" id="261" r:id="R596276c838ad49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6eb9adadc740a1" /><Relationship Type="http://schemas.openxmlformats.org/officeDocument/2006/relationships/slide" Target="/ppt/slides/slide1.xml" Id="R4fb41a3c9566400f" /><Relationship Type="http://schemas.openxmlformats.org/officeDocument/2006/relationships/slide" Target="/ppt/slides/slide2.xml" Id="Rc893f42a25d84626" /><Relationship Type="http://schemas.openxmlformats.org/officeDocument/2006/relationships/slide" Target="/ppt/slides/slide3.xml" Id="R7f5766db6b6f4360" /><Relationship Type="http://schemas.openxmlformats.org/officeDocument/2006/relationships/slide" Target="/ppt/slides/slide4.xml" Id="R79d4dc9bbe2a4ac8" /><Relationship Type="http://schemas.openxmlformats.org/officeDocument/2006/relationships/slide" Target="/ppt/slides/slide5.xml" Id="R6300b818174147ad" /><Relationship Type="http://schemas.openxmlformats.org/officeDocument/2006/relationships/slide" Target="/ppt/slides/slide6.xml" Id="R596276c838ad49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40bd6d2ef641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198b51d2e4099" /><Relationship Type="http://schemas.openxmlformats.org/officeDocument/2006/relationships/theme" Target="/ppt/slideMasters/theme/theme1.xml" Id="Rfefd6914021d48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c198b51d2e40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f766ab66247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81c55221140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a4dbff8ae4e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c7ab295e147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d7920ab604a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3d833720c44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DEMIREL &amp; CHRISTIANSEN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DEMIREL &amp; CHRISTIANSEN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DEMIREL &amp; CHRISTIANSEN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DEMIREL &amp; CHRISTIANSEN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DEMIREL &amp; CHRISTIANSEN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DEMIREL &amp; CHRISTIANSEN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924 600 063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DEMIREL &amp; CHRISTIANSEN HOLDING AS</a:t>
            </a:r>
          </a:p>
        </p:txBody>
      </p:sp>
    </p:spTree>
  </p:cSld>
  <p:clrMapOvr>
    <a:masterClrMapping xmlns:a="http://schemas.openxmlformats.org/drawingml/2006/main"/>
  </p:clrMapOvr>
</p:sld>
</file>