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5d7fd2e80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24c41e6a147e1"/>
  </p:sldMasterIdLst>
  <p:sldIdLst>
    <p:sldId xmlns:r="http://schemas.openxmlformats.org/officeDocument/2006/relationships" id="256" r:id="R45000c54fb5c4fcf"/>
    <p:sldId xmlns:r="http://schemas.openxmlformats.org/officeDocument/2006/relationships" id="257" r:id="R21ed6d8815c742ef"/>
    <p:sldId xmlns:r="http://schemas.openxmlformats.org/officeDocument/2006/relationships" id="258" r:id="R63c0bb4a5e0a45db"/>
    <p:sldId xmlns:r="http://schemas.openxmlformats.org/officeDocument/2006/relationships" id="259" r:id="Rf0d5dcf1677a4641"/>
    <p:sldId xmlns:r="http://schemas.openxmlformats.org/officeDocument/2006/relationships" id="260" r:id="R58846de83cf54a9d"/>
    <p:sldId xmlns:r="http://schemas.openxmlformats.org/officeDocument/2006/relationships" id="261" r:id="Ra8d3180ff8fa4a7c"/>
    <p:sldId xmlns:r="http://schemas.openxmlformats.org/officeDocument/2006/relationships" id="262" r:id="Rf9e46e3ca1ad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24c41e6a147e1" /><Relationship Type="http://schemas.openxmlformats.org/officeDocument/2006/relationships/slide" Target="/ppt/slides/slide1.xml" Id="R45000c54fb5c4fcf" /><Relationship Type="http://schemas.openxmlformats.org/officeDocument/2006/relationships/slide" Target="/ppt/slides/slide2.xml" Id="R21ed6d8815c742ef" /><Relationship Type="http://schemas.openxmlformats.org/officeDocument/2006/relationships/slide" Target="/ppt/slides/slide3.xml" Id="R63c0bb4a5e0a45db" /><Relationship Type="http://schemas.openxmlformats.org/officeDocument/2006/relationships/slide" Target="/ppt/slides/slide4.xml" Id="Rf0d5dcf1677a4641" /><Relationship Type="http://schemas.openxmlformats.org/officeDocument/2006/relationships/slide" Target="/ppt/slides/slide5.xml" Id="R58846de83cf54a9d" /><Relationship Type="http://schemas.openxmlformats.org/officeDocument/2006/relationships/slide" Target="/ppt/slides/slide6.xml" Id="Ra8d3180ff8fa4a7c" /><Relationship Type="http://schemas.openxmlformats.org/officeDocument/2006/relationships/slide" Target="/ppt/slides/slide7.xml" Id="Rf9e46e3ca1ad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7586ca039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fdf1ef4a4479" /><Relationship Type="http://schemas.openxmlformats.org/officeDocument/2006/relationships/theme" Target="/ppt/slideMasters/theme/theme1.xml" Id="R22bc8bf47f3b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4fdf1ef4a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07c6726d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4f33bbef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3c886710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8026212a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79bbbc92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ad5fb1ae1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162f3024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DEMIREL &amp; CHRISTIANSEN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&amp; CHRISTIANSEN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OLE PETTER 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FATMA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