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b301d0b04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d6a6239c44c82"/>
  </p:sldMasterIdLst>
  <p:sldIdLst>
    <p:sldId xmlns:r="http://schemas.openxmlformats.org/officeDocument/2006/relationships" id="256" r:id="Rb4e1c15f6ce9470b"/>
    <p:sldId xmlns:r="http://schemas.openxmlformats.org/officeDocument/2006/relationships" id="257" r:id="Rdbef1e05bb1a4496"/>
    <p:sldId xmlns:r="http://schemas.openxmlformats.org/officeDocument/2006/relationships" id="258" r:id="R9a397c84373d4376"/>
    <p:sldId xmlns:r="http://schemas.openxmlformats.org/officeDocument/2006/relationships" id="259" r:id="R8af3ad3bd7004b97"/>
    <p:sldId xmlns:r="http://schemas.openxmlformats.org/officeDocument/2006/relationships" id="260" r:id="Re88fb88375d94a0c"/>
    <p:sldId xmlns:r="http://schemas.openxmlformats.org/officeDocument/2006/relationships" id="261" r:id="R5c9b4d70ba87409d"/>
    <p:sldId xmlns:r="http://schemas.openxmlformats.org/officeDocument/2006/relationships" id="262" r:id="Rff3f823dc6c5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d6a6239c44c82" /><Relationship Type="http://schemas.openxmlformats.org/officeDocument/2006/relationships/slide" Target="/ppt/slides/slide1.xml" Id="Rb4e1c15f6ce9470b" /><Relationship Type="http://schemas.openxmlformats.org/officeDocument/2006/relationships/slide" Target="/ppt/slides/slide2.xml" Id="Rdbef1e05bb1a4496" /><Relationship Type="http://schemas.openxmlformats.org/officeDocument/2006/relationships/slide" Target="/ppt/slides/slide3.xml" Id="R9a397c84373d4376" /><Relationship Type="http://schemas.openxmlformats.org/officeDocument/2006/relationships/slide" Target="/ppt/slides/slide4.xml" Id="R8af3ad3bd7004b97" /><Relationship Type="http://schemas.openxmlformats.org/officeDocument/2006/relationships/slide" Target="/ppt/slides/slide5.xml" Id="Re88fb88375d94a0c" /><Relationship Type="http://schemas.openxmlformats.org/officeDocument/2006/relationships/slide" Target="/ppt/slides/slide6.xml" Id="R5c9b4d70ba87409d" /><Relationship Type="http://schemas.openxmlformats.org/officeDocument/2006/relationships/slide" Target="/ppt/slides/slide7.xml" Id="Rff3f823dc6c5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925588c58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8e2f3acd44c0" /><Relationship Type="http://schemas.openxmlformats.org/officeDocument/2006/relationships/theme" Target="/ppt/slideMasters/theme/theme1.xml" Id="R3f614feb5a28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48e2f3acd44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757dc8fe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71925d75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83b7a078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5ded44fa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c27fdc66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96e3fcc48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1f8b216b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HYPERCUBE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HYPERCUBE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PETLUND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Petlund, Lille Frøens vei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924 600 632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HYPERCUBE HOLDING AS</a:t>
            </a:r>
          </a:p>
        </p:txBody>
      </p:sp>
    </p:spTree>
  </p:cSld>
  <p:clrMapOvr>
    <a:masterClrMapping xmlns:a="http://schemas.openxmlformats.org/drawingml/2006/main"/>
  </p:clrMapOvr>
</p:sld>
</file>