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897889894942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80c7144f7b408e"/>
  </p:sldMasterIdLst>
  <p:sldIdLst>
    <p:sldId xmlns:r="http://schemas.openxmlformats.org/officeDocument/2006/relationships" id="256" r:id="R131202329515402f"/>
    <p:sldId xmlns:r="http://schemas.openxmlformats.org/officeDocument/2006/relationships" id="257" r:id="R2f51b52647b44b9f"/>
    <p:sldId xmlns:r="http://schemas.openxmlformats.org/officeDocument/2006/relationships" id="258" r:id="R0d62887b717c4580"/>
    <p:sldId xmlns:r="http://schemas.openxmlformats.org/officeDocument/2006/relationships" id="259" r:id="R242543d4da2b4053"/>
    <p:sldId xmlns:r="http://schemas.openxmlformats.org/officeDocument/2006/relationships" id="260" r:id="R73d1a114d43049a4"/>
    <p:sldId xmlns:r="http://schemas.openxmlformats.org/officeDocument/2006/relationships" id="261" r:id="R034e9639ef484666"/>
    <p:sldId xmlns:r="http://schemas.openxmlformats.org/officeDocument/2006/relationships" id="262" r:id="Ree26447ebeca47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80c7144f7b408e" /><Relationship Type="http://schemas.openxmlformats.org/officeDocument/2006/relationships/slide" Target="/ppt/slides/slide1.xml" Id="R131202329515402f" /><Relationship Type="http://schemas.openxmlformats.org/officeDocument/2006/relationships/slide" Target="/ppt/slides/slide2.xml" Id="R2f51b52647b44b9f" /><Relationship Type="http://schemas.openxmlformats.org/officeDocument/2006/relationships/slide" Target="/ppt/slides/slide3.xml" Id="R0d62887b717c4580" /><Relationship Type="http://schemas.openxmlformats.org/officeDocument/2006/relationships/slide" Target="/ppt/slides/slide4.xml" Id="R242543d4da2b4053" /><Relationship Type="http://schemas.openxmlformats.org/officeDocument/2006/relationships/slide" Target="/ppt/slides/slide5.xml" Id="R73d1a114d43049a4" /><Relationship Type="http://schemas.openxmlformats.org/officeDocument/2006/relationships/slide" Target="/ppt/slides/slide6.xml" Id="R034e9639ef484666" /><Relationship Type="http://schemas.openxmlformats.org/officeDocument/2006/relationships/slide" Target="/ppt/slides/slide7.xml" Id="Ree26447ebeca47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eae5d303848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e8c4a861f4a14" /><Relationship Type="http://schemas.openxmlformats.org/officeDocument/2006/relationships/theme" Target="/ppt/slideMasters/theme/theme1.xml" Id="R5733d52dee584e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3e8c4a861f4a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f02ee2d3e45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0a3bcfe464e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1f7784fa24c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4661b651f4f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fb851c5c842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c1fc19fa14e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deb1684f849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LITLEÅSEN 6-8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LITLEÅSEN 6-8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LITLEÅSEN 6-8 AS ble etablert [år] og holder til i Mjølkeråen.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LITLEÅSEN 6-8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LITLEÅSEN 6-8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LITLEÅSEN 6-8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1 724 050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1 288 425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1 080 023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4 401 850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5 982 909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LITLEÅSEN 6-8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ZORBA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LITLEÅSEN 6-8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Nordgardsleitet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5137 Mjølkeråen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post@zorbaeiendom.no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924 601 892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LITLEÅSEN 6-8 AS</a:t>
            </a:r>
          </a:p>
        </p:txBody>
      </p:sp>
    </p:spTree>
  </p:cSld>
  <p:clrMapOvr>
    <a:masterClrMapping xmlns:a="http://schemas.openxmlformats.org/drawingml/2006/main"/>
  </p:clrMapOvr>
</p:sld>
</file>