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dbc4ae8e5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78719ef274c76"/>
  </p:sldMasterIdLst>
  <p:sldIdLst>
    <p:sldId xmlns:r="http://schemas.openxmlformats.org/officeDocument/2006/relationships" id="256" r:id="R4996c13d39ae4c30"/>
    <p:sldId xmlns:r="http://schemas.openxmlformats.org/officeDocument/2006/relationships" id="257" r:id="R81656625b52440c0"/>
    <p:sldId xmlns:r="http://schemas.openxmlformats.org/officeDocument/2006/relationships" id="258" r:id="Rf538f8234644411c"/>
    <p:sldId xmlns:r="http://schemas.openxmlformats.org/officeDocument/2006/relationships" id="259" r:id="R63ff8950ceb94f97"/>
    <p:sldId xmlns:r="http://schemas.openxmlformats.org/officeDocument/2006/relationships" id="260" r:id="R2b65d2eee0234199"/>
    <p:sldId xmlns:r="http://schemas.openxmlformats.org/officeDocument/2006/relationships" id="261" r:id="R4bfb585457a94e8a"/>
    <p:sldId xmlns:r="http://schemas.openxmlformats.org/officeDocument/2006/relationships" id="262" r:id="R268218caef55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78719ef274c76" /><Relationship Type="http://schemas.openxmlformats.org/officeDocument/2006/relationships/slide" Target="/ppt/slides/slide1.xml" Id="R4996c13d39ae4c30" /><Relationship Type="http://schemas.openxmlformats.org/officeDocument/2006/relationships/slide" Target="/ppt/slides/slide2.xml" Id="R81656625b52440c0" /><Relationship Type="http://schemas.openxmlformats.org/officeDocument/2006/relationships/slide" Target="/ppt/slides/slide3.xml" Id="Rf538f8234644411c" /><Relationship Type="http://schemas.openxmlformats.org/officeDocument/2006/relationships/slide" Target="/ppt/slides/slide4.xml" Id="R63ff8950ceb94f97" /><Relationship Type="http://schemas.openxmlformats.org/officeDocument/2006/relationships/slide" Target="/ppt/slides/slide5.xml" Id="R2b65d2eee0234199" /><Relationship Type="http://schemas.openxmlformats.org/officeDocument/2006/relationships/slide" Target="/ppt/slides/slide6.xml" Id="R4bfb585457a94e8a" /><Relationship Type="http://schemas.openxmlformats.org/officeDocument/2006/relationships/slide" Target="/ppt/slides/slide7.xml" Id="R268218caef55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115bd7c4f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fdea67de49af" /><Relationship Type="http://schemas.openxmlformats.org/officeDocument/2006/relationships/theme" Target="/ppt/slideMasters/theme/theme1.xml" Id="R10b32256c193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efdea67de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3d3f5f22c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49cacf49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6cb96029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8cd8a296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293aa373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17e50824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216c43f3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SERIGSTAD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