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78a713699e4e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dc9e965fb14958"/>
  </p:sldMasterIdLst>
  <p:sldIdLst>
    <p:sldId xmlns:r="http://schemas.openxmlformats.org/officeDocument/2006/relationships" id="256" r:id="Rcd11751e53e74b87"/>
    <p:sldId xmlns:r="http://schemas.openxmlformats.org/officeDocument/2006/relationships" id="257" r:id="Ra4e5df6a5450469c"/>
    <p:sldId xmlns:r="http://schemas.openxmlformats.org/officeDocument/2006/relationships" id="258" r:id="Rc946909091f54ed7"/>
    <p:sldId xmlns:r="http://schemas.openxmlformats.org/officeDocument/2006/relationships" id="259" r:id="Re8cba517a01b4d15"/>
    <p:sldId xmlns:r="http://schemas.openxmlformats.org/officeDocument/2006/relationships" id="260" r:id="R12b7e43615bb40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c9e965fb14958" /><Relationship Type="http://schemas.openxmlformats.org/officeDocument/2006/relationships/slide" Target="/ppt/slides/slide1.xml" Id="Rcd11751e53e74b87" /><Relationship Type="http://schemas.openxmlformats.org/officeDocument/2006/relationships/slide" Target="/ppt/slides/slide2.xml" Id="Ra4e5df6a5450469c" /><Relationship Type="http://schemas.openxmlformats.org/officeDocument/2006/relationships/slide" Target="/ppt/slides/slide3.xml" Id="Rc946909091f54ed7" /><Relationship Type="http://schemas.openxmlformats.org/officeDocument/2006/relationships/slide" Target="/ppt/slides/slide4.xml" Id="Re8cba517a01b4d15" /><Relationship Type="http://schemas.openxmlformats.org/officeDocument/2006/relationships/slide" Target="/ppt/slides/slide5.xml" Id="R12b7e43615bb40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8952a76a3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8b32040ff41aa" /><Relationship Type="http://schemas.openxmlformats.org/officeDocument/2006/relationships/theme" Target="/ppt/slideMasters/theme/theme1.xml" Id="R5f0ba04628dd4f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38b32040ff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c12512ee944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95ea686d54e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fdf51ee224e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dd59c14d54c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08ffa470148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KORSMYRA DRIFT - KVAM 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KORSMYRA DRIFT - KVAM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KORSMYRA DRIFT - KVAM SERVICE ble etablert [år] og holder til i Sandstad.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KORSMYRA DRIFT - KVAM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KORSMYRA DRIFT - KVAM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KORSMYRA DRIFT - KVAM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Sørhitterveien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7246 Sandstad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924 611 421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KORSMYRA DRIFT - KVAM SERVICE</a:t>
            </a:r>
          </a:p>
        </p:txBody>
      </p:sp>
    </p:spTree>
  </p:cSld>
  <p:clrMapOvr>
    <a:masterClrMapping xmlns:a="http://schemas.openxmlformats.org/drawingml/2006/main"/>
  </p:clrMapOvr>
</p:sld>
</file>