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88f8eddf84f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559e353224a38"/>
  </p:sldMasterIdLst>
  <p:sldIdLst>
    <p:sldId xmlns:r="http://schemas.openxmlformats.org/officeDocument/2006/relationships" id="256" r:id="R87c32f67c25b4fee"/>
    <p:sldId xmlns:r="http://schemas.openxmlformats.org/officeDocument/2006/relationships" id="257" r:id="R7356407dd607456e"/>
    <p:sldId xmlns:r="http://schemas.openxmlformats.org/officeDocument/2006/relationships" id="258" r:id="Rad11718fc66d4521"/>
    <p:sldId xmlns:r="http://schemas.openxmlformats.org/officeDocument/2006/relationships" id="259" r:id="R43e75f35da1447a7"/>
    <p:sldId xmlns:r="http://schemas.openxmlformats.org/officeDocument/2006/relationships" id="260" r:id="R50fca51196844da5"/>
    <p:sldId xmlns:r="http://schemas.openxmlformats.org/officeDocument/2006/relationships" id="261" r:id="R0fb6dc45c731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559e353224a38" /><Relationship Type="http://schemas.openxmlformats.org/officeDocument/2006/relationships/slide" Target="/ppt/slides/slide1.xml" Id="R87c32f67c25b4fee" /><Relationship Type="http://schemas.openxmlformats.org/officeDocument/2006/relationships/slide" Target="/ppt/slides/slide2.xml" Id="R7356407dd607456e" /><Relationship Type="http://schemas.openxmlformats.org/officeDocument/2006/relationships/slide" Target="/ppt/slides/slide3.xml" Id="Rad11718fc66d4521" /><Relationship Type="http://schemas.openxmlformats.org/officeDocument/2006/relationships/slide" Target="/ppt/slides/slide4.xml" Id="R43e75f35da1447a7" /><Relationship Type="http://schemas.openxmlformats.org/officeDocument/2006/relationships/slide" Target="/ppt/slides/slide5.xml" Id="R50fca51196844da5" /><Relationship Type="http://schemas.openxmlformats.org/officeDocument/2006/relationships/slide" Target="/ppt/slides/slide6.xml" Id="R0fb6dc45c731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57478465341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a573585b4e53" /><Relationship Type="http://schemas.openxmlformats.org/officeDocument/2006/relationships/theme" Target="/ppt/slideMasters/theme/theme1.xml" Id="R51f3b20825be48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bfa573585b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f203664345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200610aa84a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d884dc13945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bd467cf3a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8ce294d2f42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23a9d4944c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JENKINSON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924 630 639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JENKINSON HOLDING AS</a:t>
            </a:r>
          </a:p>
        </p:txBody>
      </p:sp>
    </p:spTree>
  </p:cSld>
  <p:clrMapOvr>
    <a:masterClrMapping xmlns:a="http://schemas.openxmlformats.org/drawingml/2006/main"/>
  </p:clrMapOvr>
</p:sld>
</file>