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e0ab7c93a742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a0f075f89a4298"/>
  </p:sldMasterIdLst>
  <p:sldIdLst>
    <p:sldId xmlns:r="http://schemas.openxmlformats.org/officeDocument/2006/relationships" id="256" r:id="R5f85ae82b4344892"/>
    <p:sldId xmlns:r="http://schemas.openxmlformats.org/officeDocument/2006/relationships" id="257" r:id="R8e964b2ecb0643fd"/>
    <p:sldId xmlns:r="http://schemas.openxmlformats.org/officeDocument/2006/relationships" id="258" r:id="R686a8c5ee94d48dd"/>
    <p:sldId xmlns:r="http://schemas.openxmlformats.org/officeDocument/2006/relationships" id="259" r:id="Raf766f4b7e404e7f"/>
    <p:sldId xmlns:r="http://schemas.openxmlformats.org/officeDocument/2006/relationships" id="260" r:id="R838da80338ef4703"/>
    <p:sldId xmlns:r="http://schemas.openxmlformats.org/officeDocument/2006/relationships" id="261" r:id="R9dd7749539e94775"/>
    <p:sldId xmlns:r="http://schemas.openxmlformats.org/officeDocument/2006/relationships" id="262" r:id="R548527fb67c243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a0f075f89a4298" /><Relationship Type="http://schemas.openxmlformats.org/officeDocument/2006/relationships/slide" Target="/ppt/slides/slide1.xml" Id="R5f85ae82b4344892" /><Relationship Type="http://schemas.openxmlformats.org/officeDocument/2006/relationships/slide" Target="/ppt/slides/slide2.xml" Id="R8e964b2ecb0643fd" /><Relationship Type="http://schemas.openxmlformats.org/officeDocument/2006/relationships/slide" Target="/ppt/slides/slide3.xml" Id="R686a8c5ee94d48dd" /><Relationship Type="http://schemas.openxmlformats.org/officeDocument/2006/relationships/slide" Target="/ppt/slides/slide4.xml" Id="Raf766f4b7e404e7f" /><Relationship Type="http://schemas.openxmlformats.org/officeDocument/2006/relationships/slide" Target="/ppt/slides/slide5.xml" Id="R838da80338ef4703" /><Relationship Type="http://schemas.openxmlformats.org/officeDocument/2006/relationships/slide" Target="/ppt/slides/slide6.xml" Id="R9dd7749539e94775" /><Relationship Type="http://schemas.openxmlformats.org/officeDocument/2006/relationships/slide" Target="/ppt/slides/slide7.xml" Id="R548527fb67c243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cef0d1acf84e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fadc6d7d44dac" /><Relationship Type="http://schemas.openxmlformats.org/officeDocument/2006/relationships/theme" Target="/ppt/slideMasters/theme/theme1.xml" Id="R7c82408160534a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4fadc6d7d44d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b6b9095d546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97248a3d944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07791059e47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a5ce57a9843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75504ce6843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5b8bed35941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dd4bc19d74a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JENKINSON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JENKINSON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JENKINSON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JENKINSON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JENKINSON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JENKINSON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121 919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JENKINSON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LUKE CRESWICK JENKINSON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JENKINSON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924 630 639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JENKINSON HOLDING AS</a:t>
            </a:r>
          </a:p>
        </p:txBody>
      </p:sp>
    </p:spTree>
  </p:cSld>
  <p:clrMapOvr>
    <a:masterClrMapping xmlns:a="http://schemas.openxmlformats.org/drawingml/2006/main"/>
  </p:clrMapOvr>
</p:sld>
</file>