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79e57cc6d14c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f5446724964dcc"/>
  </p:sldMasterIdLst>
  <p:sldIdLst>
    <p:sldId xmlns:r="http://schemas.openxmlformats.org/officeDocument/2006/relationships" id="256" r:id="Rdfa4701ae3a64ca5"/>
    <p:sldId xmlns:r="http://schemas.openxmlformats.org/officeDocument/2006/relationships" id="257" r:id="R59aaaf6bec3e447d"/>
    <p:sldId xmlns:r="http://schemas.openxmlformats.org/officeDocument/2006/relationships" id="258" r:id="R84e9aa684f9344bc"/>
    <p:sldId xmlns:r="http://schemas.openxmlformats.org/officeDocument/2006/relationships" id="259" r:id="R64dd6390cb7b4d87"/>
    <p:sldId xmlns:r="http://schemas.openxmlformats.org/officeDocument/2006/relationships" id="260" r:id="Re3895b970b044af4"/>
    <p:sldId xmlns:r="http://schemas.openxmlformats.org/officeDocument/2006/relationships" id="261" r:id="Re7dbec75de494b2a"/>
    <p:sldId xmlns:r="http://schemas.openxmlformats.org/officeDocument/2006/relationships" id="262" r:id="R40c07c78e92f4f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f5446724964dcc" /><Relationship Type="http://schemas.openxmlformats.org/officeDocument/2006/relationships/slide" Target="/ppt/slides/slide1.xml" Id="Rdfa4701ae3a64ca5" /><Relationship Type="http://schemas.openxmlformats.org/officeDocument/2006/relationships/slide" Target="/ppt/slides/slide2.xml" Id="R59aaaf6bec3e447d" /><Relationship Type="http://schemas.openxmlformats.org/officeDocument/2006/relationships/slide" Target="/ppt/slides/slide3.xml" Id="R84e9aa684f9344bc" /><Relationship Type="http://schemas.openxmlformats.org/officeDocument/2006/relationships/slide" Target="/ppt/slides/slide4.xml" Id="R64dd6390cb7b4d87" /><Relationship Type="http://schemas.openxmlformats.org/officeDocument/2006/relationships/slide" Target="/ppt/slides/slide5.xml" Id="Re3895b970b044af4" /><Relationship Type="http://schemas.openxmlformats.org/officeDocument/2006/relationships/slide" Target="/ppt/slides/slide6.xml" Id="Re7dbec75de494b2a" /><Relationship Type="http://schemas.openxmlformats.org/officeDocument/2006/relationships/slide" Target="/ppt/slides/slide7.xml" Id="R40c07c78e92f4f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08b46edfe74d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3639438984d66" /><Relationship Type="http://schemas.openxmlformats.org/officeDocument/2006/relationships/theme" Target="/ppt/slideMasters/theme/theme1.xml" Id="R3edb985d3c4547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23639438984d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699aba00d40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0702d30294a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69d40cb2e74d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a6cff7ec046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b0945a53043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901702bf746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fd08c558547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ARCTIC DATA LAB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ARCTIC DATA LAB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−24 192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4 517 292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Utleirvegen 136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anders@vitalis.no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924 632 011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ARCTIC DATA LAB AS</a:t>
            </a:r>
          </a:p>
        </p:txBody>
      </p:sp>
    </p:spTree>
  </p:cSld>
  <p:clrMapOvr>
    <a:masterClrMapping xmlns:a="http://schemas.openxmlformats.org/drawingml/2006/main"/>
  </p:clrMapOvr>
</p:sld>
</file>