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464c496e7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b4008f36846b2"/>
  </p:sldMasterIdLst>
  <p:sldIdLst>
    <p:sldId xmlns:r="http://schemas.openxmlformats.org/officeDocument/2006/relationships" id="256" r:id="R50d3b571a2ac4dca"/>
    <p:sldId xmlns:r="http://schemas.openxmlformats.org/officeDocument/2006/relationships" id="257" r:id="Rdc261bb8f74243f4"/>
    <p:sldId xmlns:r="http://schemas.openxmlformats.org/officeDocument/2006/relationships" id="258" r:id="R44b21b9c61a94c23"/>
    <p:sldId xmlns:r="http://schemas.openxmlformats.org/officeDocument/2006/relationships" id="259" r:id="Reb0f201d92094591"/>
    <p:sldId xmlns:r="http://schemas.openxmlformats.org/officeDocument/2006/relationships" id="260" r:id="R6e804419fcfc4600"/>
    <p:sldId xmlns:r="http://schemas.openxmlformats.org/officeDocument/2006/relationships" id="261" r:id="R716e1e50c1f3465e"/>
    <p:sldId xmlns:r="http://schemas.openxmlformats.org/officeDocument/2006/relationships" id="262" r:id="R3e1cced5b7f242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b4008f36846b2" /><Relationship Type="http://schemas.openxmlformats.org/officeDocument/2006/relationships/slide" Target="/ppt/slides/slide1.xml" Id="R50d3b571a2ac4dca" /><Relationship Type="http://schemas.openxmlformats.org/officeDocument/2006/relationships/slide" Target="/ppt/slides/slide2.xml" Id="Rdc261bb8f74243f4" /><Relationship Type="http://schemas.openxmlformats.org/officeDocument/2006/relationships/slide" Target="/ppt/slides/slide3.xml" Id="R44b21b9c61a94c23" /><Relationship Type="http://schemas.openxmlformats.org/officeDocument/2006/relationships/slide" Target="/ppt/slides/slide4.xml" Id="Reb0f201d92094591" /><Relationship Type="http://schemas.openxmlformats.org/officeDocument/2006/relationships/slide" Target="/ppt/slides/slide5.xml" Id="R6e804419fcfc4600" /><Relationship Type="http://schemas.openxmlformats.org/officeDocument/2006/relationships/slide" Target="/ppt/slides/slide6.xml" Id="R716e1e50c1f3465e" /><Relationship Type="http://schemas.openxmlformats.org/officeDocument/2006/relationships/slide" Target="/ppt/slides/slide7.xml" Id="R3e1cced5b7f242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aa91ae9212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fa04f324d42a1" /><Relationship Type="http://schemas.openxmlformats.org/officeDocument/2006/relationships/theme" Target="/ppt/slideMasters/theme/theme1.xml" Id="R4d7aa21b51f9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bfa04f324d42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5575eb9874b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40f83e7ec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0f5bbcc884d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9de54bcb643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6ad4cfb444d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0de1bd54c42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6f9ad6bec48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FAGRØR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26 675 943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9 946 513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FAGRØR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Spjelkavikvegen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924 632 313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FAGRØR AS</a:t>
            </a:r>
          </a:p>
        </p:txBody>
      </p:sp>
    </p:spTree>
  </p:cSld>
  <p:clrMapOvr>
    <a:masterClrMapping xmlns:a="http://schemas.openxmlformats.org/drawingml/2006/main"/>
  </p:clrMapOvr>
</p:sld>
</file>