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4a3f0a4b4f40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5ba50de3c74fc2"/>
  </p:sldMasterIdLst>
  <p:sldIdLst>
    <p:sldId xmlns:r="http://schemas.openxmlformats.org/officeDocument/2006/relationships" id="256" r:id="R49f8ecb702e84497"/>
    <p:sldId xmlns:r="http://schemas.openxmlformats.org/officeDocument/2006/relationships" id="257" r:id="R66341b7968324107"/>
    <p:sldId xmlns:r="http://schemas.openxmlformats.org/officeDocument/2006/relationships" id="258" r:id="R08dd1393d6da4e74"/>
    <p:sldId xmlns:r="http://schemas.openxmlformats.org/officeDocument/2006/relationships" id="259" r:id="Re053282eb20b4701"/>
    <p:sldId xmlns:r="http://schemas.openxmlformats.org/officeDocument/2006/relationships" id="260" r:id="Rc5d337cb2afd47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ba50de3c74fc2" /><Relationship Type="http://schemas.openxmlformats.org/officeDocument/2006/relationships/slide" Target="/ppt/slides/slide1.xml" Id="R49f8ecb702e84497" /><Relationship Type="http://schemas.openxmlformats.org/officeDocument/2006/relationships/slide" Target="/ppt/slides/slide2.xml" Id="R66341b7968324107" /><Relationship Type="http://schemas.openxmlformats.org/officeDocument/2006/relationships/slide" Target="/ppt/slides/slide3.xml" Id="R08dd1393d6da4e74" /><Relationship Type="http://schemas.openxmlformats.org/officeDocument/2006/relationships/slide" Target="/ppt/slides/slide4.xml" Id="Re053282eb20b4701" /><Relationship Type="http://schemas.openxmlformats.org/officeDocument/2006/relationships/slide" Target="/ppt/slides/slide5.xml" Id="Rc5d337cb2afd47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f28d9597b4d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c62863a3b4202" /><Relationship Type="http://schemas.openxmlformats.org/officeDocument/2006/relationships/theme" Target="/ppt/slideMasters/theme/theme1.xml" Id="R410806c6f6f248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dc62863a3b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c37b6475e49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81bfbccea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5a61613c34d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28e52f4fd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a4113e90d4b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BEKKEN BIL OG DEKK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BIL OG DEKK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BEKKEN BIL OG DEKK ble etablert [år] og holder til i Birkeland.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BIL OG DEKK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BIL OG DEKK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BIL OG DEKK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Valtjønnvegen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4760 Birkeland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osbekken@hotmail.com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924 634 618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BIL OG DEKK</a:t>
            </a:r>
          </a:p>
        </p:txBody>
      </p:sp>
    </p:spTree>
  </p:cSld>
  <p:clrMapOvr>
    <a:masterClrMapping xmlns:a="http://schemas.openxmlformats.org/drawingml/2006/main"/>
  </p:clrMapOvr>
</p:sld>
</file>