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74ec677edb48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ce63982adc4d38"/>
  </p:sldMasterIdLst>
  <p:sldIdLst>
    <p:sldId xmlns:r="http://schemas.openxmlformats.org/officeDocument/2006/relationships" id="256" r:id="R822c93fe7847428b"/>
    <p:sldId xmlns:r="http://schemas.openxmlformats.org/officeDocument/2006/relationships" id="257" r:id="Rff65a38ee8e049cc"/>
    <p:sldId xmlns:r="http://schemas.openxmlformats.org/officeDocument/2006/relationships" id="258" r:id="R0a819ef471b54ec4"/>
    <p:sldId xmlns:r="http://schemas.openxmlformats.org/officeDocument/2006/relationships" id="259" r:id="Rccb8ce3579464b83"/>
    <p:sldId xmlns:r="http://schemas.openxmlformats.org/officeDocument/2006/relationships" id="260" r:id="Rf46ed6e56c3942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ce63982adc4d38" /><Relationship Type="http://schemas.openxmlformats.org/officeDocument/2006/relationships/slide" Target="/ppt/slides/slide1.xml" Id="R822c93fe7847428b" /><Relationship Type="http://schemas.openxmlformats.org/officeDocument/2006/relationships/slide" Target="/ppt/slides/slide2.xml" Id="Rff65a38ee8e049cc" /><Relationship Type="http://schemas.openxmlformats.org/officeDocument/2006/relationships/slide" Target="/ppt/slides/slide3.xml" Id="R0a819ef471b54ec4" /><Relationship Type="http://schemas.openxmlformats.org/officeDocument/2006/relationships/slide" Target="/ppt/slides/slide4.xml" Id="Rccb8ce3579464b83" /><Relationship Type="http://schemas.openxmlformats.org/officeDocument/2006/relationships/slide" Target="/ppt/slides/slide5.xml" Id="Rf46ed6e56c3942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f1e5ad951742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68bedf1cc4639" /><Relationship Type="http://schemas.openxmlformats.org/officeDocument/2006/relationships/theme" Target="/ppt/slideMasters/theme/theme1.xml" Id="R79b32c5345d04f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668bedf1cc46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f804575a044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655cfc97d44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da4c81dd34b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6940d43c940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342c4136040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AKSELSEN MULTI SERVICE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AKSELSEN MULTI 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AKSELSEN MULTI SERVICE ble etablert [år] og holder til i Risør.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AKSELSEN MULTI 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AKSELSEN MULTI 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AKSELSEN MULTI 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Grevlingen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4956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sander.akselsen@gmail.com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924 645 326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AKSELSEN MULTI SERVICE</a:t>
            </a:r>
          </a:p>
        </p:txBody>
      </p:sp>
    </p:spTree>
  </p:cSld>
  <p:clrMapOvr>
    <a:masterClrMapping xmlns:a="http://schemas.openxmlformats.org/drawingml/2006/main"/>
  </p:clrMapOvr>
</p:sld>
</file>